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97" r:id="rId3"/>
    <p:sldId id="398" r:id="rId4"/>
    <p:sldId id="399" r:id="rId5"/>
    <p:sldId id="400" r:id="rId6"/>
    <p:sldId id="392" r:id="rId7"/>
    <p:sldId id="393" r:id="rId8"/>
    <p:sldId id="394" r:id="rId9"/>
    <p:sldId id="395" r:id="rId10"/>
    <p:sldId id="39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495" autoAdjust="0"/>
    <p:restoredTop sz="99513" autoAdjust="0"/>
  </p:normalViewPr>
  <p:slideViewPr>
    <p:cSldViewPr>
      <p:cViewPr>
        <p:scale>
          <a:sx n="80" d="100"/>
          <a:sy n="80" d="100"/>
        </p:scale>
        <p:origin x="-1378" y="-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301DA0-C0F7-49BC-B909-F2E5B90FC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560C-22FC-4C39-A8F4-661215F65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9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6950C-2217-487B-8901-3CEB9BD10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2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C29CF-3E6D-437E-B309-AF562DCC8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DD4A0-EED8-4921-8FF9-EC96D82C9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4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3CB33-1330-4261-B2CE-04F955B64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4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BEE49-A98A-47AB-839D-9F04E79C4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6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2CB09-0669-4A63-BDD4-31629E1EB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9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30FAE-2B39-4FC4-AD09-9257DD3A3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7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D9CB7-1555-4C24-8CF8-D3C20EF2C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8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24DEC-DDC0-47BE-920A-FF76AF0B1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3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D888C-608D-4487-B66C-96F98D24D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0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9E81B7-A5E5-445A-8C86-D904258B5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371600"/>
          </a:xfrm>
        </p:spPr>
        <p:txBody>
          <a:bodyPr/>
          <a:lstStyle/>
          <a:p>
            <a:pPr eaLnBrk="1" hangingPunct="1"/>
            <a:r>
              <a:rPr lang="tr-TR" smtClean="0"/>
              <a:t>HIST 191</a:t>
            </a:r>
            <a:br>
              <a:rPr lang="tr-TR" smtClean="0"/>
            </a:br>
            <a:r>
              <a:rPr lang="tr-TR" sz="2400" smtClean="0"/>
              <a:t>Selçuk Akşin Somel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2057400"/>
          </a:xfrm>
        </p:spPr>
        <p:txBody>
          <a:bodyPr/>
          <a:lstStyle/>
          <a:p>
            <a:pPr eaLnBrk="1" hangingPunct="1"/>
            <a:r>
              <a:rPr lang="tr-TR" dirty="0" smtClean="0"/>
              <a:t>Tarih Bilimi Nedir ?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719137"/>
          </a:xfrm>
        </p:spPr>
        <p:txBody>
          <a:bodyPr/>
          <a:lstStyle/>
          <a:p>
            <a:r>
              <a:rPr lang="tr-TR" sz="3200" smtClean="0"/>
              <a:t>Fernand Braudel (1902-1985)</a:t>
            </a:r>
          </a:p>
        </p:txBody>
      </p:sp>
      <p:pic>
        <p:nvPicPr>
          <p:cNvPr id="9421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268413"/>
            <a:ext cx="4464050" cy="482758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863600"/>
          </a:xfrm>
        </p:spPr>
        <p:txBody>
          <a:bodyPr/>
          <a:lstStyle/>
          <a:p>
            <a:r>
              <a:rPr lang="tr-TR" sz="3200" smtClean="0"/>
              <a:t>Kağıthane Osmanlı Arşivleri Kampüsü</a:t>
            </a:r>
          </a:p>
        </p:txBody>
      </p:sp>
      <p:pic>
        <p:nvPicPr>
          <p:cNvPr id="8601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341438"/>
            <a:ext cx="7272338" cy="453548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576263"/>
          </a:xfrm>
        </p:spPr>
        <p:txBody>
          <a:bodyPr/>
          <a:lstStyle/>
          <a:p>
            <a:r>
              <a:rPr lang="tr-TR" sz="3200" smtClean="0"/>
              <a:t>Osmanlı Arşivi depolarından birinin içi</a:t>
            </a:r>
          </a:p>
        </p:txBody>
      </p:sp>
      <p:pic>
        <p:nvPicPr>
          <p:cNvPr id="8704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268413"/>
            <a:ext cx="7200900" cy="51847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792163"/>
          </a:xfrm>
        </p:spPr>
        <p:txBody>
          <a:bodyPr/>
          <a:lstStyle/>
          <a:p>
            <a:r>
              <a:rPr lang="tr-TR" sz="3200" smtClean="0"/>
              <a:t>Osmanlı Arşivi araştırmacı salonu</a:t>
            </a:r>
          </a:p>
        </p:txBody>
      </p:sp>
      <p:pic>
        <p:nvPicPr>
          <p:cNvPr id="8806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268413"/>
            <a:ext cx="7200900" cy="50403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720725"/>
          </a:xfrm>
        </p:spPr>
        <p:txBody>
          <a:bodyPr/>
          <a:lstStyle/>
          <a:p>
            <a:r>
              <a:rPr lang="tr-TR" sz="3200" smtClean="0"/>
              <a:t>Ankara Yenimahalle Cumhuriyet Arşivleri</a:t>
            </a:r>
          </a:p>
        </p:txBody>
      </p:sp>
      <p:pic>
        <p:nvPicPr>
          <p:cNvPr id="890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41538"/>
            <a:ext cx="7772400" cy="37941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792163"/>
          </a:xfrm>
        </p:spPr>
        <p:txBody>
          <a:bodyPr/>
          <a:lstStyle/>
          <a:p>
            <a:r>
              <a:rPr lang="tr-TR" sz="3200" smtClean="0"/>
              <a:t>Leopold von Ranke (1795-1886)</a:t>
            </a:r>
          </a:p>
        </p:txBody>
      </p:sp>
      <p:pic>
        <p:nvPicPr>
          <p:cNvPr id="9011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268413"/>
            <a:ext cx="4319588" cy="50403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863600"/>
          </a:xfrm>
        </p:spPr>
        <p:txBody>
          <a:bodyPr/>
          <a:lstStyle/>
          <a:p>
            <a:r>
              <a:rPr lang="tr-TR" sz="3200" smtClean="0"/>
              <a:t>Karl Marx (1818-1883)</a:t>
            </a:r>
          </a:p>
        </p:txBody>
      </p:sp>
      <p:pic>
        <p:nvPicPr>
          <p:cNvPr id="9113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341438"/>
            <a:ext cx="5943600" cy="49672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936625"/>
          </a:xfrm>
        </p:spPr>
        <p:txBody>
          <a:bodyPr/>
          <a:lstStyle/>
          <a:p>
            <a:r>
              <a:rPr lang="tr-TR" sz="3200" smtClean="0"/>
              <a:t>Auguste Comte (1798-1857)</a:t>
            </a:r>
          </a:p>
        </p:txBody>
      </p:sp>
      <p:pic>
        <p:nvPicPr>
          <p:cNvPr id="9216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08188"/>
            <a:ext cx="7772400" cy="40608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863600"/>
          </a:xfrm>
        </p:spPr>
        <p:txBody>
          <a:bodyPr/>
          <a:lstStyle/>
          <a:p>
            <a:r>
              <a:rPr lang="tr-TR" sz="3200" smtClean="0"/>
              <a:t>Émile Durkheim (1858-1917)</a:t>
            </a:r>
          </a:p>
        </p:txBody>
      </p:sp>
      <p:pic>
        <p:nvPicPr>
          <p:cNvPr id="9318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1268413"/>
            <a:ext cx="3600450" cy="532923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49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Default Design</vt:lpstr>
      <vt:lpstr>HIST 191 Selçuk Akşin Somel</vt:lpstr>
      <vt:lpstr>Kağıthane Osmanlı Arşivleri Kampüsü</vt:lpstr>
      <vt:lpstr>Osmanlı Arşivi depolarından birinin içi</vt:lpstr>
      <vt:lpstr>Osmanlı Arşivi araştırmacı salonu</vt:lpstr>
      <vt:lpstr>Ankara Yenimahalle Cumhuriyet Arşivleri</vt:lpstr>
      <vt:lpstr>Leopold von Ranke (1795-1886)</vt:lpstr>
      <vt:lpstr>Karl Marx (1818-1883)</vt:lpstr>
      <vt:lpstr>Auguste Comte (1798-1857)</vt:lpstr>
      <vt:lpstr>Émile Durkheim (1858-1917)</vt:lpstr>
      <vt:lpstr>Fernand Braudel (1902-1985)</vt:lpstr>
    </vt:vector>
  </TitlesOfParts>
  <Company>Sabanci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 191</dc:title>
  <dc:creator>somel</dc:creator>
  <cp:lastModifiedBy>Selcuk Aksin Somel</cp:lastModifiedBy>
  <cp:revision>72</cp:revision>
  <dcterms:created xsi:type="dcterms:W3CDTF">2004-10-18T11:00:08Z</dcterms:created>
  <dcterms:modified xsi:type="dcterms:W3CDTF">2021-09-18T17:52:31Z</dcterms:modified>
</cp:coreProperties>
</file>