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77" r:id="rId3"/>
    <p:sldId id="378" r:id="rId4"/>
    <p:sldId id="380" r:id="rId5"/>
    <p:sldId id="381" r:id="rId6"/>
    <p:sldId id="383" r:id="rId7"/>
    <p:sldId id="382" r:id="rId8"/>
    <p:sldId id="384" r:id="rId9"/>
    <p:sldId id="385" r:id="rId10"/>
    <p:sldId id="386" r:id="rId11"/>
    <p:sldId id="387" r:id="rId12"/>
    <p:sldId id="38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99513" autoAdjust="0"/>
  </p:normalViewPr>
  <p:slideViewPr>
    <p:cSldViewPr>
      <p:cViewPr>
        <p:scale>
          <a:sx n="80" d="100"/>
          <a:sy n="80" d="100"/>
        </p:scale>
        <p:origin x="-1392" y="-2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4740CF-7761-4386-B6F1-771A1B4E3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76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F69B1-0835-4EA2-9417-6455BB4C3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9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5E8DB-5F99-4A77-93A8-A9D412C94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3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45F96-009C-4B2E-82EA-707EEC190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0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767FB-190C-408B-9A40-EA472DEF3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6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5A52A-3E6C-4EB2-B724-A05CF4796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8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6774E-E7DC-4F8D-9EF4-2E26A0AC1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8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C650C-8B0C-4AF7-B072-DA630A51C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4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9C4FB-F856-4A19-B55A-C54B7FF34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3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9F8F5-7200-4B99-968E-A2E4CC4C4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0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5865D-5DDF-4E7C-AC31-A5BEA9ED6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3890A-54B9-4495-8F76-B3F2A7199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3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7C45E92-8240-4A2C-8F92-6E71F7145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371600"/>
          </a:xfrm>
        </p:spPr>
        <p:txBody>
          <a:bodyPr/>
          <a:lstStyle/>
          <a:p>
            <a:pPr eaLnBrk="1" hangingPunct="1"/>
            <a:r>
              <a:rPr lang="tr-TR" smtClean="0"/>
              <a:t>HIST 191</a:t>
            </a:r>
            <a:br>
              <a:rPr lang="tr-TR" smtClean="0"/>
            </a:br>
            <a:r>
              <a:rPr lang="tr-TR" sz="2400" smtClean="0"/>
              <a:t>Selçuk Akşin Somel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2057400"/>
          </a:xfrm>
        </p:spPr>
        <p:txBody>
          <a:bodyPr/>
          <a:lstStyle/>
          <a:p>
            <a:pPr eaLnBrk="1" hangingPunct="1"/>
            <a:r>
              <a:rPr lang="tr-TR" dirty="0" smtClean="0"/>
              <a:t>Modernleşme: Otoriter </a:t>
            </a:r>
            <a:r>
              <a:rPr lang="tr-TR" dirty="0" smtClean="0"/>
              <a:t>Güzergâhlar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58813"/>
          </a:xfrm>
        </p:spPr>
        <p:txBody>
          <a:bodyPr/>
          <a:lstStyle/>
          <a:p>
            <a:r>
              <a:rPr lang="tr-TR" sz="3200" smtClean="0"/>
              <a:t>Toprağa bağlı Rus köylülüğü</a:t>
            </a:r>
          </a:p>
        </p:txBody>
      </p:sp>
      <p:pic>
        <p:nvPicPr>
          <p:cNvPr id="62467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44675"/>
            <a:ext cx="8642350" cy="43211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792162"/>
          </a:xfrm>
        </p:spPr>
        <p:txBody>
          <a:bodyPr/>
          <a:lstStyle/>
          <a:p>
            <a:r>
              <a:rPr lang="tr-TR" sz="3200" smtClean="0"/>
              <a:t>1905 St. Petersburg’da Kanlı Pazar</a:t>
            </a:r>
          </a:p>
        </p:txBody>
      </p:sp>
      <p:pic>
        <p:nvPicPr>
          <p:cNvPr id="63491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125538"/>
            <a:ext cx="7345363" cy="539908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1081088"/>
          </a:xfrm>
        </p:spPr>
        <p:txBody>
          <a:bodyPr/>
          <a:lstStyle/>
          <a:p>
            <a:r>
              <a:rPr lang="tr-TR" sz="3200" smtClean="0"/>
              <a:t>Vladimir İlyiç Ulyanov («Lenin», 1870-1924) ve Ekim 1917 Devrimi</a:t>
            </a:r>
          </a:p>
        </p:txBody>
      </p:sp>
      <p:pic>
        <p:nvPicPr>
          <p:cNvPr id="64515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7585075" cy="496728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792162"/>
          </a:xfrm>
        </p:spPr>
        <p:txBody>
          <a:bodyPr/>
          <a:lstStyle/>
          <a:p>
            <a:r>
              <a:rPr lang="tr-TR" sz="3200" smtClean="0"/>
              <a:t>Kutsal Roma-Cermen İmparatorluğu (1618)</a:t>
            </a:r>
          </a:p>
        </p:txBody>
      </p:sp>
      <p:pic>
        <p:nvPicPr>
          <p:cNvPr id="54275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052513"/>
            <a:ext cx="6842125" cy="547211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1152525"/>
          </a:xfrm>
        </p:spPr>
        <p:txBody>
          <a:bodyPr/>
          <a:lstStyle/>
          <a:p>
            <a:r>
              <a:rPr lang="tr-TR" sz="3200" smtClean="0"/>
              <a:t>Prusya hükümdarı «asker kral» I. Friedrich Wilhelm (1688-1740)</a:t>
            </a:r>
          </a:p>
        </p:txBody>
      </p:sp>
      <p:pic>
        <p:nvPicPr>
          <p:cNvPr id="55299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412875"/>
            <a:ext cx="4968875" cy="53292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7772400" cy="792162"/>
          </a:xfrm>
        </p:spPr>
        <p:txBody>
          <a:bodyPr/>
          <a:lstStyle/>
          <a:p>
            <a:r>
              <a:rPr lang="tr-TR" sz="3200" smtClean="0"/>
              <a:t>Prusya Krallığı (1815, mavi renkli)</a:t>
            </a:r>
          </a:p>
        </p:txBody>
      </p:sp>
      <p:pic>
        <p:nvPicPr>
          <p:cNvPr id="56323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052513"/>
            <a:ext cx="7056437" cy="55451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863600"/>
          </a:xfrm>
        </p:spPr>
        <p:txBody>
          <a:bodyPr/>
          <a:lstStyle/>
          <a:p>
            <a:r>
              <a:rPr lang="tr-TR" sz="3200" smtClean="0"/>
              <a:t>Şansölye Otto von Bismarck (1815-1898)</a:t>
            </a:r>
          </a:p>
        </p:txBody>
      </p:sp>
      <p:pic>
        <p:nvPicPr>
          <p:cNvPr id="57347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196975"/>
            <a:ext cx="7272337" cy="52562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8856663" cy="1081088"/>
          </a:xfrm>
        </p:spPr>
        <p:txBody>
          <a:bodyPr/>
          <a:lstStyle/>
          <a:p>
            <a:r>
              <a:rPr lang="tr-TR" sz="3200" smtClean="0"/>
              <a:t>Almanya İmparatorluğu’nun Versay Sarayı’nda İlan Edilişi (1871)</a:t>
            </a:r>
          </a:p>
        </p:txBody>
      </p:sp>
      <p:pic>
        <p:nvPicPr>
          <p:cNvPr id="58371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41438"/>
            <a:ext cx="7921625" cy="53308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576262"/>
          </a:xfrm>
        </p:spPr>
        <p:txBody>
          <a:bodyPr/>
          <a:lstStyle/>
          <a:p>
            <a:r>
              <a:rPr lang="tr-TR" sz="3200" smtClean="0"/>
              <a:t>Almanya İmparatorluğu (1871, siyah sınırlı)</a:t>
            </a:r>
          </a:p>
        </p:txBody>
      </p:sp>
      <p:pic>
        <p:nvPicPr>
          <p:cNvPr id="59395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125538"/>
            <a:ext cx="7200900" cy="539908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772400" cy="649287"/>
          </a:xfrm>
        </p:spPr>
        <p:txBody>
          <a:bodyPr/>
          <a:lstStyle/>
          <a:p>
            <a:r>
              <a:rPr lang="tr-TR" sz="3200" smtClean="0"/>
              <a:t>Rusya Çarı Büyük Petro (1682-1725)</a:t>
            </a:r>
          </a:p>
        </p:txBody>
      </p:sp>
      <p:pic>
        <p:nvPicPr>
          <p:cNvPr id="60419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052513"/>
            <a:ext cx="5040312" cy="54721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6624638" cy="865188"/>
          </a:xfrm>
        </p:spPr>
        <p:txBody>
          <a:bodyPr/>
          <a:lstStyle/>
          <a:p>
            <a:r>
              <a:rPr lang="tr-TR" sz="3200" smtClean="0"/>
              <a:t>Rus soyluluğu (ortadaki son Rus çarı II. Nikola)</a:t>
            </a:r>
          </a:p>
        </p:txBody>
      </p:sp>
      <p:pic>
        <p:nvPicPr>
          <p:cNvPr id="61443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484313"/>
            <a:ext cx="6264275" cy="468153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97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HIST 191 Selçuk Akşin Somel</vt:lpstr>
      <vt:lpstr>Kutsal Roma-Cermen İmparatorluğu (1618)</vt:lpstr>
      <vt:lpstr>Prusya hükümdarı «asker kral» I. Friedrich Wilhelm (1688-1740)</vt:lpstr>
      <vt:lpstr>Prusya Krallığı (1815, mavi renkli)</vt:lpstr>
      <vt:lpstr>Şansölye Otto von Bismarck (1815-1898)</vt:lpstr>
      <vt:lpstr>Almanya İmparatorluğu’nun Versay Sarayı’nda İlan Edilişi (1871)</vt:lpstr>
      <vt:lpstr>Almanya İmparatorluğu (1871, siyah sınırlı)</vt:lpstr>
      <vt:lpstr>Rusya Çarı Büyük Petro (1682-1725)</vt:lpstr>
      <vt:lpstr>Rus soyluluğu (ortadaki son Rus çarı II. Nikola)</vt:lpstr>
      <vt:lpstr>Toprağa bağlı Rus köylülüğü</vt:lpstr>
      <vt:lpstr>1905 St. Petersburg’da Kanlı Pazar</vt:lpstr>
      <vt:lpstr>Vladimir İlyiç Ulyanov («Lenin», 1870-1924) ve Ekim 1917 Devrimi</vt:lpstr>
    </vt:vector>
  </TitlesOfParts>
  <Company>Sabanci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 191</dc:title>
  <dc:creator>somel</dc:creator>
  <cp:lastModifiedBy>Selcuk Aksin Somel</cp:lastModifiedBy>
  <cp:revision>73</cp:revision>
  <dcterms:created xsi:type="dcterms:W3CDTF">2004-10-18T11:00:08Z</dcterms:created>
  <dcterms:modified xsi:type="dcterms:W3CDTF">2021-09-18T18:11:18Z</dcterms:modified>
</cp:coreProperties>
</file>