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  <p:sldMasterId id="2147483660" r:id="rId5"/>
  </p:sldMasterIdLst>
  <p:notesMasterIdLst>
    <p:notesMasterId r:id="rId11"/>
  </p:notesMasterIdLst>
  <p:handoutMasterIdLst>
    <p:handoutMasterId r:id="rId12"/>
  </p:handoutMasterIdLst>
  <p:sldIdLst>
    <p:sldId id="1063" r:id="rId6"/>
    <p:sldId id="1053" r:id="rId7"/>
    <p:sldId id="1059" r:id="rId8"/>
    <p:sldId id="1064" r:id="rId9"/>
    <p:sldId id="1065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867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4110" userDrawn="1">
          <p15:clr>
            <a:srgbClr val="A4A3A4"/>
          </p15:clr>
        </p15:guide>
        <p15:guide id="4" pos="295" userDrawn="1">
          <p15:clr>
            <a:srgbClr val="A4A3A4"/>
          </p15:clr>
        </p15:guide>
        <p15:guide id="5" pos="5465" userDrawn="1">
          <p15:clr>
            <a:srgbClr val="A4A3A4"/>
          </p15:clr>
        </p15:guide>
        <p15:guide id="6" orient="horz" pos="2115" userDrawn="1">
          <p15:clr>
            <a:srgbClr val="A4A3A4"/>
          </p15:clr>
        </p15:guide>
        <p15:guide id="7" orient="horz" pos="436" userDrawn="1">
          <p15:clr>
            <a:srgbClr val="A4A3A4"/>
          </p15:clr>
        </p15:guide>
        <p15:guide id="8" orient="horz" pos="40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ffrey Holcomb" initials="" lastIdx="3" clrIdx="0"/>
  <p:cmAuthor id="1" name="Ruchi Sachdev" initials="" lastIdx="8" clrIdx="1"/>
  <p:cmAuthor id="2" name="Sarah Reusché" initials="" lastIdx="13" clrIdx="2"/>
  <p:cmAuthor id="3" name="Nitin Shankar" initials="" lastIdx="6" clrIdx="3"/>
  <p:cmAuthor id="4" name="Kristen Flathman" initials="" lastIdx="1" clrIdx="4"/>
  <p:cmAuthor id="5" name="Ben Schroeter" initials="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F9630F-82C1-40B7-BC3A-925EFCFF5E92}">
  <a:tblStyle styleId="{40F9630F-82C1-40B7-BC3A-925EFCFF5E92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firstRow>
      <a:tcTxStyle b="on" i="off"/>
      <a:tcStyle>
        <a:tcBdr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83" autoAdjust="0"/>
    <p:restoredTop sz="76796" autoAdjust="0"/>
  </p:normalViewPr>
  <p:slideViewPr>
    <p:cSldViewPr snapToGrid="0" snapToObjects="1">
      <p:cViewPr varScale="1">
        <p:scale>
          <a:sx n="56" d="100"/>
          <a:sy n="56" d="100"/>
        </p:scale>
        <p:origin x="840" y="60"/>
      </p:cViewPr>
      <p:guideLst>
        <p:guide orient="horz" pos="867"/>
        <p:guide pos="2880"/>
        <p:guide orient="horz" pos="4110"/>
        <p:guide pos="295"/>
        <p:guide pos="5465"/>
        <p:guide orient="horz" pos="2115"/>
        <p:guide orient="horz" pos="436"/>
        <p:guide orient="horz" pos="40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305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5CB01-6679-D646-ACB3-8B04B786C15F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C0F4D-8A6F-1C4A-B6BF-1558431E4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63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71027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defTabSz="91440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640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defTabSz="91440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1845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defTabSz="91440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48814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defTabSz="91440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46318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7470"/>
            <a:ext cx="8229600" cy="4525963"/>
          </a:xfrm>
        </p:spPr>
        <p:txBody>
          <a:bodyPr lIns="0" tIns="0" rIns="0"/>
          <a:lstStyle>
            <a:lvl1pPr marL="255600" indent="-255600">
              <a:buClr>
                <a:srgbClr val="007FA3"/>
              </a:buClr>
              <a:buSzPct val="100000"/>
              <a:buFont typeface="Arial" panose="020B0604020202020204" pitchFamily="34" charset="0"/>
              <a:buChar char="•"/>
              <a:defRPr sz="2400">
                <a:latin typeface="+mn-lt"/>
              </a:defRPr>
            </a:lvl1pPr>
            <a:lvl2pPr marL="741600" indent="-284400">
              <a:buClr>
                <a:srgbClr val="007FA3"/>
              </a:buClr>
              <a:defRPr sz="2400">
                <a:latin typeface="+mn-lt"/>
              </a:defRPr>
            </a:lvl2pPr>
            <a:lvl3pPr indent="-230400">
              <a:buClr>
                <a:srgbClr val="007FA3"/>
              </a:buClr>
              <a:defRPr sz="2400">
                <a:latin typeface="+mn-lt"/>
              </a:defRPr>
            </a:lvl3pPr>
            <a:lvl4pPr indent="-230400">
              <a:buClr>
                <a:srgbClr val="007FA3"/>
              </a:buClr>
              <a:defRPr sz="2400">
                <a:latin typeface="+mn-lt"/>
              </a:defRPr>
            </a:lvl4pPr>
            <a:lvl5pPr indent="-230400">
              <a:buClr>
                <a:srgbClr val="007FA3"/>
              </a:buClr>
              <a:defRPr sz="2400">
                <a:latin typeface="+mn-lt"/>
              </a:defRPr>
            </a:lvl5pPr>
            <a:lvl6pPr>
              <a:buClr>
                <a:srgbClr val="007FA3"/>
              </a:buClr>
              <a:defRPr sz="1600"/>
            </a:lvl6pPr>
            <a:lvl7pPr>
              <a:buClr>
                <a:srgbClr val="007FA3"/>
              </a:buClr>
              <a:defRPr sz="1600"/>
            </a:lvl7pPr>
            <a:lvl8pPr>
              <a:buClr>
                <a:srgbClr val="007FA3"/>
              </a:buClr>
              <a:defRPr sz="1600"/>
            </a:lvl8pPr>
            <a:lvl9pPr>
              <a:buClr>
                <a:srgbClr val="007FA3"/>
              </a:buCl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4/13/2023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2893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Eight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BB07C-705F-4113-A2C5-779D6EA64D9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556328"/>
            <a:ext cx="8229600" cy="407853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30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 </a:t>
            </a:r>
          </a:p>
          <a:p>
            <a:pPr lvl="2"/>
            <a:r>
              <a:rPr lang="en-US" dirty="0"/>
              <a:t> </a:t>
            </a:r>
          </a:p>
          <a:p>
            <a:pPr lvl="3"/>
            <a:r>
              <a:rPr lang="en-US" dirty="0"/>
              <a:t> </a:t>
            </a:r>
          </a:p>
          <a:p>
            <a:pPr lvl="3"/>
            <a:endParaRPr lang="en-US" dirty="0"/>
          </a:p>
          <a:p>
            <a:pPr lvl="4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57200" y="2116988"/>
            <a:ext cx="8229600" cy="412568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30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457200" y="2734849"/>
            <a:ext cx="8229600" cy="433357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556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6"/>
          </p:nvPr>
        </p:nvSpPr>
        <p:spPr>
          <a:xfrm>
            <a:off x="457200" y="3365732"/>
            <a:ext cx="8232775" cy="385535"/>
          </a:xfrm>
        </p:spPr>
        <p:txBody>
          <a:bodyPr lIns="0" tIns="0" rIns="0" bIns="0"/>
          <a:lstStyle>
            <a:lvl1pPr marR="0" indent="-2556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indent="-284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2pPr>
            <a:lvl3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3pPr>
            <a:lvl4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4pPr>
            <a:lvl5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IN" sz="24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7"/>
          </p:nvPr>
        </p:nvSpPr>
        <p:spPr>
          <a:xfrm>
            <a:off x="457200" y="3938595"/>
            <a:ext cx="8229600" cy="378050"/>
          </a:xfrm>
        </p:spPr>
        <p:txBody>
          <a:bodyPr lIns="0" tIns="0" rIns="0" bIns="0"/>
          <a:lstStyle>
            <a:lvl1pPr marR="0" indent="-2556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indent="-284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2pPr>
            <a:lvl3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3pPr>
            <a:lvl4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4pPr>
            <a:lvl5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IN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8"/>
          </p:nvPr>
        </p:nvSpPr>
        <p:spPr>
          <a:xfrm>
            <a:off x="457200" y="4503969"/>
            <a:ext cx="8232775" cy="384225"/>
          </a:xfrm>
        </p:spPr>
        <p:txBody>
          <a:bodyPr lIns="0" tIns="0" rIns="0" bIns="0"/>
          <a:lstStyle>
            <a:lvl1pPr marR="0" indent="-2556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2pPr>
            <a:lvl3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3pPr>
            <a:lvl4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4pPr>
            <a:lvl5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IN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9"/>
          </p:nvPr>
        </p:nvSpPr>
        <p:spPr>
          <a:xfrm>
            <a:off x="457200" y="5069348"/>
            <a:ext cx="8229600" cy="451321"/>
          </a:xfrm>
        </p:spPr>
        <p:txBody>
          <a:bodyPr lIns="0" tIns="0" rIns="0" bIns="0"/>
          <a:lstStyle>
            <a:lvl1pPr marR="0" indent="-2556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2pPr>
            <a:lvl3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3pPr>
            <a:lvl4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4pPr>
            <a:lvl5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IN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0"/>
          </p:nvPr>
        </p:nvSpPr>
        <p:spPr>
          <a:xfrm>
            <a:off x="457200" y="5614988"/>
            <a:ext cx="8232775" cy="444500"/>
          </a:xfrm>
        </p:spPr>
        <p:txBody>
          <a:bodyPr/>
          <a:lstStyle>
            <a:lvl1pPr marR="0" indent="-2556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2pPr>
            <a:lvl3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3pPr>
            <a:lvl4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4pPr>
            <a:lvl5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IN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228641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 + Ca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5368160"/>
            <a:ext cx="8229600" cy="9168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6302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3886200"/>
          </a:xfrm>
          <a:prstGeom prst="rect">
            <a:avLst/>
          </a:prstGeom>
          <a:solidFill>
            <a:srgbClr val="007FA3"/>
          </a:solidFill>
          <a:ln w="25400" cap="flat" cmpd="sng">
            <a:solidFill>
              <a:srgbClr val="007FA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3600" b="1" i="0" u="none" strike="noStrike" cap="none">
                <a:solidFill>
                  <a:schemeClr val="lt1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674687" y="3962400"/>
            <a:ext cx="7794625" cy="1752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600"/>
              </a:spcBef>
              <a:buClr>
                <a:srgbClr val="007FA3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5734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hapter Open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622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5029200" y="1600200"/>
            <a:ext cx="3657600" cy="1600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3"/>
          </p:nvPr>
        </p:nvSpPr>
        <p:spPr>
          <a:xfrm>
            <a:off x="5029200" y="3200400"/>
            <a:ext cx="3657600" cy="29257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93969" y="6165337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Learning Objectives and Conten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622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0276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6032" marR="0" lvl="0" indent="-256032" algn="l" rtl="0">
              <a:spcBef>
                <a:spcPts val="15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685800" y="1447800"/>
            <a:ext cx="7772400" cy="21526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74687" y="3962400"/>
            <a:ext cx="7794626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600"/>
              </a:spcBef>
              <a:buClr>
                <a:srgbClr val="007FA3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6DB898-D75B-4589-A102-D62668961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C9BA4-A1C3-4B4B-98E5-E21928D97075}" type="datetime1">
              <a:rPr lang="fr-FR"/>
              <a:pPr>
                <a:defRPr/>
              </a:pPr>
              <a:t>13/04/2023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D69220-2AD7-4705-8626-1627EF171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15E700-6E98-4DF6-90A4-FF3F68AAB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35E54-52D4-4FA8-850A-54EDB15B3D4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6753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pen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622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5029200" y="1600200"/>
            <a:ext cx="3657600" cy="1600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3"/>
          </p:nvPr>
        </p:nvSpPr>
        <p:spPr>
          <a:xfrm>
            <a:off x="5029200" y="3200401"/>
            <a:ext cx="3657600" cy="6027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93969" y="6165337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2708031" y="6484427"/>
            <a:ext cx="5996234" cy="235462"/>
          </a:xfrm>
        </p:spPr>
        <p:txBody>
          <a:bodyPr/>
          <a:lstStyle>
            <a:lvl1pPr marL="10160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BD91D8E-3D0C-4661-B32B-165020C66A2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57200" y="2101850"/>
            <a:ext cx="3921125" cy="372745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A3567CE-AB8C-468A-97BD-0B74ED326F0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03263" y="6505575"/>
            <a:ext cx="1714500" cy="2317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5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One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BB07C-705F-4113-A2C5-779D6EA64D9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556326"/>
            <a:ext cx="8229600" cy="4434275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84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 </a:t>
            </a:r>
          </a:p>
          <a:p>
            <a:pPr lvl="2"/>
            <a:r>
              <a:rPr lang="en-US" dirty="0"/>
              <a:t> </a:t>
            </a:r>
          </a:p>
          <a:p>
            <a:pPr lvl="3"/>
            <a:r>
              <a:rPr lang="en-US" dirty="0"/>
              <a:t> </a:t>
            </a:r>
          </a:p>
          <a:p>
            <a:pPr lvl="3"/>
            <a:endParaRPr lang="en-US" dirty="0"/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1474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One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FB067D-471E-4017-AEA7-E92F0B7E9C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9750" y="1454150"/>
            <a:ext cx="8147050" cy="44846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900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BB07C-705F-4113-A2C5-779D6EA64D9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556327"/>
            <a:ext cx="8229600" cy="1836354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84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 </a:t>
            </a:r>
          </a:p>
          <a:p>
            <a:pPr lvl="2"/>
            <a:r>
              <a:rPr lang="en-US" dirty="0"/>
              <a:t> </a:t>
            </a:r>
          </a:p>
          <a:p>
            <a:pPr lvl="3"/>
            <a:r>
              <a:rPr lang="en-US" dirty="0"/>
              <a:t> </a:t>
            </a:r>
          </a:p>
          <a:p>
            <a:pPr lvl="3"/>
            <a:endParaRPr lang="en-US" dirty="0"/>
          </a:p>
          <a:p>
            <a:pPr lvl="4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57200" y="3632200"/>
            <a:ext cx="8229600" cy="1793875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84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486566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hree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BB07C-705F-4113-A2C5-779D6EA64D9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556327"/>
            <a:ext cx="8229600" cy="1263785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84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 </a:t>
            </a:r>
          </a:p>
          <a:p>
            <a:pPr lvl="2"/>
            <a:r>
              <a:rPr lang="en-US" dirty="0"/>
              <a:t> </a:t>
            </a:r>
          </a:p>
          <a:p>
            <a:pPr lvl="3"/>
            <a:r>
              <a:rPr lang="en-US" dirty="0"/>
              <a:t> </a:t>
            </a:r>
          </a:p>
          <a:p>
            <a:pPr lvl="3"/>
            <a:endParaRPr lang="en-US" dirty="0"/>
          </a:p>
          <a:p>
            <a:pPr lvl="4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57200" y="3063790"/>
            <a:ext cx="8229600" cy="1183470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84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457200" y="4490938"/>
            <a:ext cx="8229600" cy="1260575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84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66143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ur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BB07C-705F-4113-A2C5-779D6EA64D9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556328"/>
            <a:ext cx="8229600" cy="895050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84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 </a:t>
            </a:r>
          </a:p>
          <a:p>
            <a:pPr lvl="2"/>
            <a:r>
              <a:rPr lang="en-US" dirty="0"/>
              <a:t> </a:t>
            </a:r>
          </a:p>
          <a:p>
            <a:pPr lvl="3"/>
            <a:r>
              <a:rPr lang="en-US" dirty="0"/>
              <a:t> </a:t>
            </a:r>
          </a:p>
          <a:p>
            <a:pPr lvl="3"/>
            <a:endParaRPr lang="en-US" dirty="0"/>
          </a:p>
          <a:p>
            <a:pPr lvl="4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57200" y="2760292"/>
            <a:ext cx="8229600" cy="1076770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84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457200" y="4016772"/>
            <a:ext cx="8229600" cy="1016701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84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6"/>
          </p:nvPr>
        </p:nvSpPr>
        <p:spPr>
          <a:xfrm>
            <a:off x="457200" y="5155500"/>
            <a:ext cx="8232775" cy="911925"/>
          </a:xfrm>
        </p:spPr>
        <p:txBody>
          <a:bodyPr lIns="0" tIns="0" rIns="0" bIns="0"/>
          <a:lstStyle>
            <a:lvl1pPr marR="0" indent="-2556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indent="-284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2pPr>
            <a:lvl3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3pPr>
            <a:lvl4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4pPr>
            <a:lvl5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IN" sz="24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629416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ive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BB07C-705F-4113-A2C5-779D6EA64D9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556328"/>
            <a:ext cx="8229600" cy="708308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30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 </a:t>
            </a:r>
          </a:p>
          <a:p>
            <a:pPr lvl="2"/>
            <a:r>
              <a:rPr lang="en-US" dirty="0"/>
              <a:t> </a:t>
            </a:r>
          </a:p>
          <a:p>
            <a:pPr lvl="3"/>
            <a:r>
              <a:rPr lang="en-US" dirty="0"/>
              <a:t> </a:t>
            </a:r>
          </a:p>
          <a:p>
            <a:pPr lvl="3"/>
            <a:endParaRPr lang="en-US" dirty="0"/>
          </a:p>
          <a:p>
            <a:pPr lvl="4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57200" y="2451377"/>
            <a:ext cx="8229600" cy="735437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30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457200" y="3486685"/>
            <a:ext cx="8229600" cy="716830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556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6"/>
          </p:nvPr>
        </p:nvSpPr>
        <p:spPr>
          <a:xfrm>
            <a:off x="457200" y="4503386"/>
            <a:ext cx="8232775" cy="716828"/>
          </a:xfrm>
        </p:spPr>
        <p:txBody>
          <a:bodyPr lIns="0" tIns="0" rIns="0" bIns="0"/>
          <a:lstStyle>
            <a:lvl1pPr marR="0" indent="-2556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indent="-284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2pPr>
            <a:lvl3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3pPr>
            <a:lvl4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4pPr>
            <a:lvl5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IN" sz="24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7"/>
          </p:nvPr>
        </p:nvSpPr>
        <p:spPr>
          <a:xfrm>
            <a:off x="457200" y="5494338"/>
            <a:ext cx="8229600" cy="555625"/>
          </a:xfrm>
        </p:spPr>
        <p:txBody>
          <a:bodyPr lIns="0" tIns="0" rIns="0" bIns="0"/>
          <a:lstStyle>
            <a:lvl1pPr marR="0" indent="-2556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indent="-284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2pPr>
            <a:lvl3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3pPr>
            <a:lvl4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4pPr>
            <a:lvl5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IN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150608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ix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BB07C-705F-4113-A2C5-779D6EA64D9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556328"/>
            <a:ext cx="8229600" cy="595178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30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 </a:t>
            </a:r>
          </a:p>
          <a:p>
            <a:pPr lvl="2"/>
            <a:r>
              <a:rPr lang="en-US" dirty="0"/>
              <a:t> </a:t>
            </a:r>
          </a:p>
          <a:p>
            <a:pPr lvl="3"/>
            <a:r>
              <a:rPr lang="en-US" dirty="0"/>
              <a:t> </a:t>
            </a:r>
          </a:p>
          <a:p>
            <a:pPr lvl="3"/>
            <a:endParaRPr lang="en-US" dirty="0"/>
          </a:p>
          <a:p>
            <a:pPr lvl="4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57200" y="2273743"/>
            <a:ext cx="8229600" cy="554915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30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457200" y="2950895"/>
            <a:ext cx="8229600" cy="535791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556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6"/>
          </p:nvPr>
        </p:nvSpPr>
        <p:spPr>
          <a:xfrm>
            <a:off x="457200" y="3639492"/>
            <a:ext cx="8232775" cy="677152"/>
          </a:xfrm>
        </p:spPr>
        <p:txBody>
          <a:bodyPr lIns="0" tIns="0" rIns="0" bIns="0"/>
          <a:lstStyle>
            <a:lvl1pPr marR="0" indent="-2556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indent="-284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2pPr>
            <a:lvl3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3pPr>
            <a:lvl4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4pPr>
            <a:lvl5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IN" sz="24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7"/>
          </p:nvPr>
        </p:nvSpPr>
        <p:spPr>
          <a:xfrm>
            <a:off x="457200" y="4469451"/>
            <a:ext cx="8229600" cy="598206"/>
          </a:xfrm>
        </p:spPr>
        <p:txBody>
          <a:bodyPr lIns="0" tIns="0" rIns="0" bIns="0"/>
          <a:lstStyle>
            <a:lvl1pPr marR="0" indent="-2556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indent="-284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2pPr>
            <a:lvl3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3pPr>
            <a:lvl4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4pPr>
            <a:lvl5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IN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8"/>
          </p:nvPr>
        </p:nvSpPr>
        <p:spPr>
          <a:xfrm>
            <a:off x="457200" y="5221288"/>
            <a:ext cx="8232775" cy="641350"/>
          </a:xfrm>
        </p:spPr>
        <p:txBody>
          <a:bodyPr lIns="0" tIns="0" rIns="0" bIns="0"/>
          <a:lstStyle>
            <a:lvl1pPr marR="0" indent="-2556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2pPr>
            <a:lvl3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3pPr>
            <a:lvl4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4pPr>
            <a:lvl5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IN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442713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even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BB07C-705F-4113-A2C5-779D6EA64D9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556328"/>
            <a:ext cx="8229600" cy="407853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30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 </a:t>
            </a:r>
          </a:p>
          <a:p>
            <a:pPr lvl="2"/>
            <a:r>
              <a:rPr lang="en-US" dirty="0"/>
              <a:t> </a:t>
            </a:r>
          </a:p>
          <a:p>
            <a:pPr lvl="3"/>
            <a:r>
              <a:rPr lang="en-US" dirty="0"/>
              <a:t> </a:t>
            </a:r>
          </a:p>
          <a:p>
            <a:pPr lvl="3"/>
            <a:endParaRPr lang="en-US" dirty="0"/>
          </a:p>
          <a:p>
            <a:pPr lvl="4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57200" y="2116988"/>
            <a:ext cx="8229600" cy="412568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30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457200" y="2734849"/>
            <a:ext cx="8229600" cy="433357"/>
          </a:xfrm>
        </p:spPr>
        <p:txBody>
          <a:bodyPr lIns="0" tIns="0" rIns="0" bIns="0"/>
          <a:lstStyle>
            <a:lvl1pPr indent="-255600">
              <a:defRPr sz="2400">
                <a:latin typeface="+mn-lt"/>
              </a:defRPr>
            </a:lvl1pPr>
            <a:lvl2pPr indent="-2556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6"/>
          </p:nvPr>
        </p:nvSpPr>
        <p:spPr>
          <a:xfrm>
            <a:off x="457200" y="3365732"/>
            <a:ext cx="8232775" cy="465069"/>
          </a:xfrm>
        </p:spPr>
        <p:txBody>
          <a:bodyPr lIns="0" tIns="0" rIns="0" bIns="0"/>
          <a:lstStyle>
            <a:lvl1pPr marR="0" indent="-2556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indent="-284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2pPr>
            <a:lvl3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3pPr>
            <a:lvl4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4pPr>
            <a:lvl5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IN" sz="24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7"/>
          </p:nvPr>
        </p:nvSpPr>
        <p:spPr>
          <a:xfrm>
            <a:off x="457200" y="3938594"/>
            <a:ext cx="8229600" cy="443837"/>
          </a:xfrm>
        </p:spPr>
        <p:txBody>
          <a:bodyPr lIns="0" tIns="0" rIns="0" bIns="0"/>
          <a:lstStyle>
            <a:lvl1pPr marR="0" indent="-2556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indent="-284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2pPr>
            <a:lvl3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3pPr>
            <a:lvl4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4pPr>
            <a:lvl5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IN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8"/>
          </p:nvPr>
        </p:nvSpPr>
        <p:spPr>
          <a:xfrm>
            <a:off x="457200" y="4569758"/>
            <a:ext cx="8232775" cy="464206"/>
          </a:xfrm>
        </p:spPr>
        <p:txBody>
          <a:bodyPr lIns="0" tIns="0" rIns="0" bIns="0"/>
          <a:lstStyle>
            <a:lvl1pPr marR="0" indent="-2556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2pPr>
            <a:lvl3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3pPr>
            <a:lvl4pPr marR="0" indent="-2304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4pPr>
            <a:lvl5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IN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9"/>
          </p:nvPr>
        </p:nvSpPr>
        <p:spPr>
          <a:xfrm>
            <a:off x="457200" y="5221288"/>
            <a:ext cx="8229600" cy="551633"/>
          </a:xfrm>
        </p:spPr>
        <p:txBody>
          <a:bodyPr lIns="0" tIns="0" rIns="0" bIns="0"/>
          <a:lstStyle>
            <a:lvl1pPr marR="0" indent="-26280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2pPr>
            <a:lvl3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3pPr>
            <a:lvl4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4pPr>
            <a:lvl5pPr marR="0" algn="l" rtl="0">
              <a:lnSpc>
                <a:spcPct val="100000"/>
              </a:lnSpc>
              <a:spcAft>
                <a:spcPts val="0"/>
              </a:spcAft>
              <a:buClr>
                <a:srgbClr val="007FA3"/>
              </a:buClr>
              <a:buSzPct val="100000"/>
              <a:defRPr lang="en-IN" sz="2400" b="0" i="0" u="none" strike="noStrike" cap="none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779777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6032" marR="0" lvl="0" indent="-154432" algn="l" rtl="0">
              <a:spcBef>
                <a:spcPts val="15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" name="Picture Placeholder 14" descr="Pearson logo.">
            <a:extLst>
              <a:ext uri="{FF2B5EF4-FFF2-40B4-BE49-F238E27FC236}">
                <a16:creationId xmlns:a16="http://schemas.microsoft.com/office/drawing/2014/main" id="{66D8055B-A7C9-48CF-944F-DFA1E069DBEB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438855" y="6434949"/>
            <a:ext cx="914400" cy="276225"/>
          </a:xfrm>
          <a:prstGeom prst="rect">
            <a:avLst/>
          </a:prstGeom>
        </p:spPr>
      </p:pic>
      <p:sp>
        <p:nvSpPr>
          <p:cNvPr id="17" name="Content Placeholder 7">
            <a:extLst>
              <a:ext uri="{FF2B5EF4-FFF2-40B4-BE49-F238E27FC236}">
                <a16:creationId xmlns:a16="http://schemas.microsoft.com/office/drawing/2014/main" id="{45ED0B9E-13F5-4133-9CB9-676EB3DD6C7A}"/>
              </a:ext>
            </a:extLst>
          </p:cNvPr>
          <p:cNvSpPr txBox="1">
            <a:spLocks/>
          </p:cNvSpPr>
          <p:nvPr userDrawn="1"/>
        </p:nvSpPr>
        <p:spPr>
          <a:xfrm>
            <a:off x="3872285" y="6462120"/>
            <a:ext cx="4809946" cy="221018"/>
          </a:xfrm>
          <a:prstGeom prst="rect">
            <a:avLst/>
          </a:prstGeom>
        </p:spPr>
        <p:txBody>
          <a:bodyPr wrap="square" lIns="0" tIns="18000" rIns="0" bIns="18000" anchor="ctr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5588" marR="0" lvl="0" indent="-2555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algn="r"/>
            <a:r>
              <a:rPr lang="en-US" altLang="en-US" sz="1200">
                <a:latin typeface="Verdana"/>
                <a:ea typeface="Verdana" panose="020B0604030504040204" pitchFamily="34" charset="0"/>
                <a:cs typeface="Verdana" panose="020B0604030504040204" pitchFamily="34" charset="0"/>
              </a:rPr>
              <a:t>Copyright © 2020 Pearson Education, Inc. All Rights Reserved</a:t>
            </a:r>
            <a:endParaRPr lang="en-US" altLang="en-US" sz="1200" dirty="0">
              <a:latin typeface="Verdana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94" r:id="rId2"/>
    <p:sldLayoutId id="2147483702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666" r:id="rId11"/>
    <p:sldLayoutId id="2147483665" r:id="rId12"/>
    <p:sldLayoutId id="2147483651" r:id="rId13"/>
    <p:sldLayoutId id="2147483654" r:id="rId14"/>
    <p:sldLayoutId id="2147483655" r:id="rId15"/>
    <p:sldLayoutId id="2147483656" r:id="rId16"/>
    <p:sldLayoutId id="2147483703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3600" b="0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255588" marR="0" lvl="0" indent="-255588" algn="l" rtl="0">
        <a:lnSpc>
          <a:spcPct val="100000"/>
        </a:lnSpc>
        <a:spcBef>
          <a:spcPts val="0"/>
        </a:spcBef>
        <a:spcAft>
          <a:spcPts val="0"/>
        </a:spcAft>
        <a:buNone/>
        <a:defRPr sz="2400" b="0" i="0" u="none" strike="noStrike" cap="none">
          <a:solidFill>
            <a:srgbClr val="000000"/>
          </a:solidFill>
          <a:latin typeface="+mn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6032" marR="0" lvl="0" indent="-154432" algn="l" rtl="0">
              <a:spcBef>
                <a:spcPts val="15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028396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3600" b="0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255588" marR="0" lvl="0" indent="-25603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29137704-82DF-4727-BF30-42E237B39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EFD0A-23CD-42D9-A9B4-C2A7AFC44861}" type="slidenum">
              <a:rPr lang="fr-FR"/>
              <a:pPr>
                <a:defRPr/>
              </a:pPr>
              <a:t>1</a:t>
            </a:fld>
            <a:endParaRPr lang="fr-FR"/>
          </a:p>
        </p:txBody>
      </p:sp>
      <p:sp>
        <p:nvSpPr>
          <p:cNvPr id="13315" name="Titre 2">
            <a:extLst>
              <a:ext uri="{FF2B5EF4-FFF2-40B4-BE49-F238E27FC236}">
                <a16:creationId xmlns:a16="http://schemas.microsoft.com/office/drawing/2014/main" id="{6E2DEF1A-D0F1-4AC5-8290-331C578418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68338"/>
            <a:ext cx="8229600" cy="1143000"/>
          </a:xfrm>
        </p:spPr>
        <p:txBody>
          <a:bodyPr/>
          <a:lstStyle/>
          <a:p>
            <a:pPr eaLnBrk="1" hangingPunct="1"/>
            <a:r>
              <a:rPr lang="fr-FR" altLang="tr-TR" sz="4000"/>
              <a:t>SBS ORG 401</a:t>
            </a:r>
          </a:p>
        </p:txBody>
      </p:sp>
      <p:sp>
        <p:nvSpPr>
          <p:cNvPr id="13316" name="Espace réservé du contenu 3">
            <a:extLst>
              <a:ext uri="{FF2B5EF4-FFF2-40B4-BE49-F238E27FC236}">
                <a16:creationId xmlns:a16="http://schemas.microsoft.com/office/drawing/2014/main" id="{0DF68689-52AD-40C9-B1CF-B2EB71C46E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-474663" y="1084263"/>
            <a:ext cx="10093326" cy="2808287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endParaRPr lang="fr-FR" altLang="tr-TR" sz="3600" b="1" i="1" dirty="0"/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fr-FR" sz="3600" dirty="0"/>
              <a:t>Team semester project</a:t>
            </a: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en-US" altLang="fr-FR" sz="3600" dirty="0"/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en-US" altLang="fr-FR" sz="3600" dirty="0"/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en-US" altLang="fr-FR" sz="3600" dirty="0"/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en-US" altLang="fr-FR" sz="3600" dirty="0"/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fr-FR" sz="3600" dirty="0"/>
              <a:t>Business articles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14310D-D0FB-4A95-81E1-D82C3AB3FC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312" y="2830732"/>
            <a:ext cx="4477375" cy="24387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875"/>
            <a:ext cx="8229600" cy="749456"/>
          </a:xfrm>
        </p:spPr>
        <p:txBody>
          <a:bodyPr tIns="91425" anchor="ctr">
            <a:noAutofit/>
          </a:bodyPr>
          <a:lstStyle/>
          <a:p>
            <a:pPr lvl="0"/>
            <a:r>
              <a:rPr lang="en-US" sz="3400" dirty="0">
                <a:latin typeface="Arial (Heading)"/>
              </a:rPr>
              <a:t>Where you are right now</a:t>
            </a:r>
            <a:endParaRPr lang="en-US" sz="2600" dirty="0">
              <a:latin typeface="Arial (Heading)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36430" y="1093618"/>
            <a:ext cx="8807570" cy="4381766"/>
          </a:xfrm>
        </p:spPr>
        <p:txBody>
          <a:bodyPr>
            <a:noAutofit/>
          </a:bodyPr>
          <a:lstStyle/>
          <a:p>
            <a:pPr marL="342900" indent="-342900">
              <a:spcBef>
                <a:spcPts val="60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 (Body)"/>
              </a:rPr>
              <a:t>You have the ten articles about the emerging trends about your topic</a:t>
            </a:r>
          </a:p>
          <a:p>
            <a:pPr marL="800100" lvl="1" indent="-342900"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 (Body)"/>
              </a:rPr>
              <a:t>You have validated your ten links with the professor</a:t>
            </a:r>
          </a:p>
          <a:p>
            <a:pPr marL="800100" lvl="1" indent="-342900"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 (Body)"/>
              </a:rPr>
              <a:t>You are going to summarize the ten articles and create a report</a:t>
            </a:r>
          </a:p>
          <a:p>
            <a:pPr marL="800100" lvl="1" indent="-342900"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 (Body)"/>
              </a:rPr>
              <a:t>Don’t do a report structured like: </a:t>
            </a:r>
          </a:p>
          <a:p>
            <a:pPr marL="1200150" lvl="2" indent="-342900"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 (Body)"/>
              </a:rPr>
              <a:t>Part 1: Summary of article 1</a:t>
            </a:r>
          </a:p>
          <a:p>
            <a:pPr marL="1200150" lvl="2" indent="-342900"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 (Body)"/>
              </a:rPr>
              <a:t>Part 2: Summary of article 2</a:t>
            </a:r>
          </a:p>
          <a:p>
            <a:pPr marL="1200150" lvl="2" indent="-342900"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 (Body)"/>
              </a:rPr>
              <a:t>… </a:t>
            </a:r>
          </a:p>
          <a:p>
            <a:pPr marL="800100" lvl="1" indent="-342900"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 (Body)"/>
              </a:rPr>
              <a:t>Structure the report based on the content of the 10 articles</a:t>
            </a:r>
          </a:p>
          <a:p>
            <a:pPr marL="800100" lvl="1" indent="-342900"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 (Body)"/>
              </a:rPr>
              <a:t>How ? Decompose your articles on a google excel table, to determine the structure of your report</a:t>
            </a:r>
          </a:p>
        </p:txBody>
      </p:sp>
    </p:spTree>
    <p:extLst>
      <p:ext uri="{BB962C8B-B14F-4D97-AF65-F5344CB8AC3E}">
        <p14:creationId xmlns:p14="http://schemas.microsoft.com/office/powerpoint/2010/main" val="2390170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875"/>
            <a:ext cx="8229600" cy="749456"/>
          </a:xfrm>
        </p:spPr>
        <p:txBody>
          <a:bodyPr tIns="91425" anchor="ctr">
            <a:noAutofit/>
          </a:bodyPr>
          <a:lstStyle/>
          <a:p>
            <a:pPr lvl="0"/>
            <a:r>
              <a:rPr lang="en-US" sz="3400" dirty="0">
                <a:latin typeface="Arial (Heading)"/>
              </a:rPr>
              <a:t>Creation of the table</a:t>
            </a:r>
            <a:endParaRPr lang="en-US" sz="2600" dirty="0">
              <a:latin typeface="Arial (Heading)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36430" y="1093618"/>
            <a:ext cx="8807570" cy="4381766"/>
          </a:xfrm>
        </p:spPr>
        <p:txBody>
          <a:bodyPr>
            <a:noAutofit/>
          </a:bodyPr>
          <a:lstStyle/>
          <a:p>
            <a:pPr marL="342900" indent="-342900">
              <a:spcBef>
                <a:spcPts val="60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 (Body)"/>
              </a:rPr>
              <a:t>Decompose the content of the articles into a table</a:t>
            </a:r>
          </a:p>
          <a:p>
            <a:pPr marL="829818" lvl="1" indent="-342900"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 (Body)"/>
              </a:rPr>
              <a:t>Compared to article 1 for instance, maybe some articles will bring new aspects (new columns), or maybe same aspects with a new perspective (same column, new cell)</a:t>
            </a:r>
          </a:p>
          <a:p>
            <a:pPr marL="800100" lvl="1" indent="-342900"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 (Body)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446368D-9777-4698-BE0D-AB1E78EC5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255879"/>
              </p:ext>
            </p:extLst>
          </p:nvPr>
        </p:nvGraphicFramePr>
        <p:xfrm>
          <a:off x="609598" y="2804666"/>
          <a:ext cx="8197974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6329">
                  <a:extLst>
                    <a:ext uri="{9D8B030D-6E8A-4147-A177-3AD203B41FA5}">
                      <a16:colId xmlns:a16="http://schemas.microsoft.com/office/drawing/2014/main" val="3284609012"/>
                    </a:ext>
                  </a:extLst>
                </a:gridCol>
                <a:gridCol w="1366329">
                  <a:extLst>
                    <a:ext uri="{9D8B030D-6E8A-4147-A177-3AD203B41FA5}">
                      <a16:colId xmlns:a16="http://schemas.microsoft.com/office/drawing/2014/main" val="794228108"/>
                    </a:ext>
                  </a:extLst>
                </a:gridCol>
                <a:gridCol w="1366329">
                  <a:extLst>
                    <a:ext uri="{9D8B030D-6E8A-4147-A177-3AD203B41FA5}">
                      <a16:colId xmlns:a16="http://schemas.microsoft.com/office/drawing/2014/main" val="2878609033"/>
                    </a:ext>
                  </a:extLst>
                </a:gridCol>
                <a:gridCol w="1366329">
                  <a:extLst>
                    <a:ext uri="{9D8B030D-6E8A-4147-A177-3AD203B41FA5}">
                      <a16:colId xmlns:a16="http://schemas.microsoft.com/office/drawing/2014/main" val="2528306903"/>
                    </a:ext>
                  </a:extLst>
                </a:gridCol>
                <a:gridCol w="1366329">
                  <a:extLst>
                    <a:ext uri="{9D8B030D-6E8A-4147-A177-3AD203B41FA5}">
                      <a16:colId xmlns:a16="http://schemas.microsoft.com/office/drawing/2014/main" val="685335319"/>
                    </a:ext>
                  </a:extLst>
                </a:gridCol>
                <a:gridCol w="1366329">
                  <a:extLst>
                    <a:ext uri="{9D8B030D-6E8A-4147-A177-3AD203B41FA5}">
                      <a16:colId xmlns:a16="http://schemas.microsoft.com/office/drawing/2014/main" val="27378921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Aspect 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Aspect 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…….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Aspect N-1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Aspect N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240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Article 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1,2 sentences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1,2 sentences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1,2 sentences</a:t>
                      </a:r>
                      <a:endParaRPr kumimoji="0" lang="tr-TR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225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Article 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1,2 sentences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1,2 sentences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1,2 sentences</a:t>
                      </a:r>
                      <a:endParaRPr kumimoji="0" lang="tr-TR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3936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Article 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1,2 sentences</a:t>
                      </a:r>
                      <a:endParaRPr kumimoji="0" lang="tr-TR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864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………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1,2 sentences</a:t>
                      </a:r>
                      <a:endParaRPr kumimoji="0" lang="tr-TR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1,2 sentences</a:t>
                      </a:r>
                      <a:endParaRPr kumimoji="0" lang="tr-TR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541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Article 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1,2 sentences</a:t>
                      </a:r>
                      <a:endParaRPr kumimoji="0" lang="tr-TR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1,2 sentences</a:t>
                      </a:r>
                      <a:endParaRPr kumimoji="0" lang="tr-TR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111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Article 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1,2 sentences</a:t>
                      </a:r>
                      <a:endParaRPr kumimoji="0" lang="tr-TR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857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Article 10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1,2 sentences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1,2 sentences</a:t>
                      </a:r>
                      <a:endParaRPr kumimoji="0" lang="tr-TR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647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8141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875"/>
            <a:ext cx="8229600" cy="749456"/>
          </a:xfrm>
        </p:spPr>
        <p:txBody>
          <a:bodyPr tIns="91425" anchor="ctr">
            <a:noAutofit/>
          </a:bodyPr>
          <a:lstStyle/>
          <a:p>
            <a:pPr lvl="0"/>
            <a:r>
              <a:rPr lang="en-US" sz="3400" dirty="0">
                <a:latin typeface="Arial (Heading)"/>
              </a:rPr>
              <a:t>Restructure the table</a:t>
            </a:r>
            <a:endParaRPr lang="en-US" sz="2600" dirty="0">
              <a:latin typeface="Arial (Heading)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36430" y="1093618"/>
            <a:ext cx="8807570" cy="4381766"/>
          </a:xfrm>
        </p:spPr>
        <p:txBody>
          <a:bodyPr>
            <a:noAutofit/>
          </a:bodyPr>
          <a:lstStyle/>
          <a:p>
            <a:pPr marL="342900" indent="-342900">
              <a:spcBef>
                <a:spcPts val="60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 (Body)"/>
              </a:rPr>
              <a:t>Put the </a:t>
            </a:r>
            <a:r>
              <a:rPr lang="en-US" dirty="0" err="1">
                <a:solidFill>
                  <a:srgbClr val="000000"/>
                </a:solidFill>
                <a:latin typeface="Arial (Body)"/>
              </a:rPr>
              <a:t>colums</a:t>
            </a:r>
            <a:r>
              <a:rPr lang="en-US" dirty="0">
                <a:solidFill>
                  <a:srgbClr val="000000"/>
                </a:solidFill>
                <a:latin typeface="Arial (Body)"/>
              </a:rPr>
              <a:t>/aspects with the most filled cells first</a:t>
            </a:r>
          </a:p>
          <a:p>
            <a:pPr marL="800100" lvl="1" indent="-342900"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 (Body)"/>
              </a:rPr>
              <a:t>That will give you the main structure of your report</a:t>
            </a:r>
          </a:p>
          <a:p>
            <a:pPr marL="800100" lvl="1" indent="-342900"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 (Body)"/>
              </a:rPr>
              <a:t>Check if some columns should be put together or divided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446368D-9777-4698-BE0D-AB1E78EC5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698803"/>
              </p:ext>
            </p:extLst>
          </p:nvPr>
        </p:nvGraphicFramePr>
        <p:xfrm>
          <a:off x="609598" y="3201481"/>
          <a:ext cx="8197974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6329">
                  <a:extLst>
                    <a:ext uri="{9D8B030D-6E8A-4147-A177-3AD203B41FA5}">
                      <a16:colId xmlns:a16="http://schemas.microsoft.com/office/drawing/2014/main" val="3284609012"/>
                    </a:ext>
                  </a:extLst>
                </a:gridCol>
                <a:gridCol w="1366329">
                  <a:extLst>
                    <a:ext uri="{9D8B030D-6E8A-4147-A177-3AD203B41FA5}">
                      <a16:colId xmlns:a16="http://schemas.microsoft.com/office/drawing/2014/main" val="794228108"/>
                    </a:ext>
                  </a:extLst>
                </a:gridCol>
                <a:gridCol w="1366329">
                  <a:extLst>
                    <a:ext uri="{9D8B030D-6E8A-4147-A177-3AD203B41FA5}">
                      <a16:colId xmlns:a16="http://schemas.microsoft.com/office/drawing/2014/main" val="2878609033"/>
                    </a:ext>
                  </a:extLst>
                </a:gridCol>
                <a:gridCol w="1366329">
                  <a:extLst>
                    <a:ext uri="{9D8B030D-6E8A-4147-A177-3AD203B41FA5}">
                      <a16:colId xmlns:a16="http://schemas.microsoft.com/office/drawing/2014/main" val="2528306903"/>
                    </a:ext>
                  </a:extLst>
                </a:gridCol>
                <a:gridCol w="1366329">
                  <a:extLst>
                    <a:ext uri="{9D8B030D-6E8A-4147-A177-3AD203B41FA5}">
                      <a16:colId xmlns:a16="http://schemas.microsoft.com/office/drawing/2014/main" val="685335319"/>
                    </a:ext>
                  </a:extLst>
                </a:gridCol>
                <a:gridCol w="1366329">
                  <a:extLst>
                    <a:ext uri="{9D8B030D-6E8A-4147-A177-3AD203B41FA5}">
                      <a16:colId xmlns:a16="http://schemas.microsoft.com/office/drawing/2014/main" val="27378921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Aspect 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Aspect 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…….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Aspect N-1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Aspect N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240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Article 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1,2 sentences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1,2 sentences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1,2 sentences</a:t>
                      </a:r>
                      <a:endParaRPr kumimoji="0" lang="tr-TR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225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Article 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1,2 sentences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1,2 sentences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1,2 sentences</a:t>
                      </a:r>
                      <a:endParaRPr kumimoji="0" lang="tr-TR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3936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Article 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1,2 sentences</a:t>
                      </a:r>
                      <a:endParaRPr kumimoji="0" lang="tr-TR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864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………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1,2 sentences</a:t>
                      </a:r>
                      <a:endParaRPr kumimoji="0" lang="tr-TR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1,2 sentences</a:t>
                      </a:r>
                      <a:endParaRPr kumimoji="0" lang="tr-TR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541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Article 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1,2 sentences</a:t>
                      </a:r>
                      <a:endParaRPr kumimoji="0" lang="tr-TR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1,2 sentences</a:t>
                      </a:r>
                      <a:endParaRPr kumimoji="0" lang="tr-TR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111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Article 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1,2 sentences</a:t>
                      </a:r>
                      <a:endParaRPr kumimoji="0" lang="tr-TR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857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Article 10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1,2 sentences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1,2 sentences</a:t>
                      </a:r>
                      <a:endParaRPr kumimoji="0" lang="tr-TR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647515"/>
                  </a:ext>
                </a:extLst>
              </a:tr>
            </a:tbl>
          </a:graphicData>
        </a:graphic>
      </p:graphicFrame>
      <p:sp>
        <p:nvSpPr>
          <p:cNvPr id="7" name="Arrow: Curved Down 6">
            <a:extLst>
              <a:ext uri="{FF2B5EF4-FFF2-40B4-BE49-F238E27FC236}">
                <a16:creationId xmlns:a16="http://schemas.microsoft.com/office/drawing/2014/main" id="{81614E75-9F3E-49A9-B241-DEAEC2669435}"/>
              </a:ext>
            </a:extLst>
          </p:cNvPr>
          <p:cNvSpPr/>
          <p:nvPr/>
        </p:nvSpPr>
        <p:spPr>
          <a:xfrm flipH="1">
            <a:off x="1949570" y="2484407"/>
            <a:ext cx="4899804" cy="49778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8" name="Arrow: Curved Up 7">
            <a:extLst>
              <a:ext uri="{FF2B5EF4-FFF2-40B4-BE49-F238E27FC236}">
                <a16:creationId xmlns:a16="http://schemas.microsoft.com/office/drawing/2014/main" id="{AD72B82C-0631-4B77-8E90-74F2ABBA82C4}"/>
              </a:ext>
            </a:extLst>
          </p:cNvPr>
          <p:cNvSpPr/>
          <p:nvPr/>
        </p:nvSpPr>
        <p:spPr>
          <a:xfrm>
            <a:off x="2346385" y="6297283"/>
            <a:ext cx="4658264" cy="46582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301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875"/>
            <a:ext cx="8229600" cy="749456"/>
          </a:xfrm>
        </p:spPr>
        <p:txBody>
          <a:bodyPr tIns="91425" anchor="ctr">
            <a:noAutofit/>
          </a:bodyPr>
          <a:lstStyle/>
          <a:p>
            <a:pPr lvl="0"/>
            <a:r>
              <a:rPr lang="en-US" sz="3400" dirty="0">
                <a:latin typeface="Arial (Heading)"/>
              </a:rPr>
              <a:t>Being the structure of your report</a:t>
            </a:r>
            <a:endParaRPr lang="en-US" sz="2600" dirty="0">
              <a:latin typeface="Arial (Heading)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36430" y="1093618"/>
            <a:ext cx="8807570" cy="4381766"/>
          </a:xfrm>
        </p:spPr>
        <p:txBody>
          <a:bodyPr>
            <a:noAutofit/>
          </a:bodyPr>
          <a:lstStyle/>
          <a:p>
            <a:pPr marL="342900" indent="-342900">
              <a:spcBef>
                <a:spcPts val="60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 (Body)"/>
              </a:rPr>
              <a:t>Ex: </a:t>
            </a:r>
          </a:p>
          <a:p>
            <a:pPr marL="800100" lvl="1" indent="-342900"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 (Body)"/>
              </a:rPr>
              <a:t>Intro</a:t>
            </a:r>
          </a:p>
          <a:p>
            <a:pPr marL="800100" lvl="1" indent="-342900"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 (Body)"/>
              </a:rPr>
              <a:t>Aspect N-1</a:t>
            </a:r>
          </a:p>
          <a:p>
            <a:pPr marL="1200150" lvl="2" indent="-342900"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 (Body)"/>
              </a:rPr>
              <a:t>A</a:t>
            </a:r>
          </a:p>
          <a:p>
            <a:pPr marL="1200150" lvl="2" indent="-342900"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 (Body)"/>
              </a:rPr>
              <a:t>B</a:t>
            </a:r>
          </a:p>
          <a:p>
            <a:pPr marL="1200150" lvl="2" indent="-342900"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 (Body)"/>
              </a:rPr>
              <a:t>…</a:t>
            </a:r>
          </a:p>
          <a:p>
            <a:pPr marL="800100" lvl="1" indent="-342900"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 (Body)"/>
              </a:rPr>
              <a:t>Aspect 2: </a:t>
            </a:r>
          </a:p>
          <a:p>
            <a:pPr marL="1200150" lvl="2" indent="-342900"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 (Body)"/>
              </a:rPr>
              <a:t>A</a:t>
            </a:r>
          </a:p>
          <a:p>
            <a:pPr marL="1200150" lvl="2" indent="-342900"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 (Body)"/>
              </a:rPr>
              <a:t>B</a:t>
            </a:r>
          </a:p>
          <a:p>
            <a:pPr marL="1200150" lvl="2" indent="-342900"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 (Body)"/>
              </a:rPr>
              <a:t>… </a:t>
            </a:r>
          </a:p>
          <a:p>
            <a:pPr marL="800100" lvl="1" indent="-342900"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 (Body)"/>
              </a:rPr>
              <a:t>Discussion with theory (slides of the class)</a:t>
            </a:r>
          </a:p>
          <a:p>
            <a:pPr marL="800100" lvl="1" indent="-342900"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 (Body)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338985770"/>
      </p:ext>
    </p:extLst>
  </p:cSld>
  <p:clrMapOvr>
    <a:masterClrMapping/>
  </p:clrMapOvr>
</p:sld>
</file>

<file path=ppt/theme/theme1.xml><?xml version="1.0" encoding="utf-8"?>
<a:theme xmlns:a="http://schemas.openxmlformats.org/drawingml/2006/main" name="508 Lectur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508 Lectur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D90B95B22DD945BDFF45EB84A5E21C" ma:contentTypeVersion="13" ma:contentTypeDescription="Create a new document." ma:contentTypeScope="" ma:versionID="0393889cf394bad1b20cde57c6bb7eb5">
  <xsd:schema xmlns:xsd="http://www.w3.org/2001/XMLSchema" xmlns:xs="http://www.w3.org/2001/XMLSchema" xmlns:p="http://schemas.microsoft.com/office/2006/metadata/properties" xmlns:ns2="7c1bd8dc-4e40-424f-a15f-9ffcd522197f" xmlns:ns3="6125ffc9-2c56-435e-8267-1393444907b2" targetNamespace="http://schemas.microsoft.com/office/2006/metadata/properties" ma:root="true" ma:fieldsID="d3e430f46b92204fb5a3381a429c4dbe" ns2:_="" ns3:_="">
    <xsd:import namespace="7c1bd8dc-4e40-424f-a15f-9ffcd522197f"/>
    <xsd:import namespace="6125ffc9-2c56-435e-8267-1393444907b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bd8dc-4e40-424f-a15f-9ffcd522197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25ffc9-2c56-435e-8267-1393444907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C5CCA5-0C98-45E3-BB9F-C9825E64DC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1bd8dc-4e40-424f-a15f-9ffcd522197f"/>
    <ds:schemaRef ds:uri="6125ffc9-2c56-435e-8267-1393444907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4FD7D8-5257-4429-ABAF-A1CA4ACA4B1C}">
  <ds:schemaRefs>
    <ds:schemaRef ds:uri="http://purl.org/dc/dcmitype/"/>
    <ds:schemaRef ds:uri="7c1bd8dc-4e40-424f-a15f-9ffcd522197f"/>
    <ds:schemaRef ds:uri="http://schemas.microsoft.com/office/infopath/2007/PartnerControls"/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6125ffc9-2c56-435e-8267-1393444907b2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3FDCF0AF-2BF9-4814-BEC9-9621A3761A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17339</TotalTime>
  <Words>312</Words>
  <Application>Microsoft Office PowerPoint</Application>
  <PresentationFormat>On-screen Show (4:3)</PresentationFormat>
  <Paragraphs>95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(Body)</vt:lpstr>
      <vt:lpstr>Arial (Heading)</vt:lpstr>
      <vt:lpstr>Noto Sans Symbols</vt:lpstr>
      <vt:lpstr>Times New Roman</vt:lpstr>
      <vt:lpstr>Verdana</vt:lpstr>
      <vt:lpstr>508 Lecture</vt:lpstr>
      <vt:lpstr>1_508 Lecture</vt:lpstr>
      <vt:lpstr>SBS ORG 401</vt:lpstr>
      <vt:lpstr>Where you are right now</vt:lpstr>
      <vt:lpstr>Creation of the table</vt:lpstr>
      <vt:lpstr>Restructure the table</vt:lpstr>
      <vt:lpstr>Being the structure of your report</vt:lpstr>
    </vt:vector>
  </TitlesOfParts>
  <Company>Pearson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Human Resources, Ninth Edition, Chapter 1</dc:title>
  <dc:subject>Business Pub</dc:subject>
  <dc:creator>R. Gómez-Mejía, B. Balkin, L. Cardy and P. Carson</dc:creator>
  <cp:keywords>Managing Human Resources</cp:keywords>
  <dc:description>Additional information may be found in the Notes Pane of each slide by pressing F6.</dc:description>
  <cp:lastModifiedBy>Cayrol,Alex</cp:lastModifiedBy>
  <cp:revision>1417</cp:revision>
  <dcterms:modified xsi:type="dcterms:W3CDTF">2023-04-13T09:39:28Z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UniqueId">
    <vt:lpwstr>682739</vt:lpwstr>
  </property>
  <property fmtid="{D5CDD505-2E9C-101B-9397-08002B2CF9AE}" pid="3" name="Offisync_ServerID">
    <vt:lpwstr>7e960520-0e88-4f05-9fa0-24079b61e486</vt:lpwstr>
  </property>
  <property fmtid="{D5CDD505-2E9C-101B-9397-08002B2CF9AE}" pid="4" name="Offisync_UpdateToken">
    <vt:lpwstr>2</vt:lpwstr>
  </property>
  <property fmtid="{D5CDD505-2E9C-101B-9397-08002B2CF9AE}" pid="5" name="Jive_VersionGuid">
    <vt:lpwstr>2e874262-9747-49d3-bf1e-677aeb587663</vt:lpwstr>
  </property>
  <property fmtid="{D5CDD505-2E9C-101B-9397-08002B2CF9AE}" pid="6" name="Offisync_ProviderInitializationData">
    <vt:lpwstr>https://neo.pearson.com</vt:lpwstr>
  </property>
  <property fmtid="{D5CDD505-2E9C-101B-9397-08002B2CF9AE}" pid="7" name="Jive_LatestUserAccountName">
    <vt:lpwstr>joel</vt:lpwstr>
  </property>
  <property fmtid="{D5CDD505-2E9C-101B-9397-08002B2CF9AE}" pid="8" name="ContentTypeId">
    <vt:lpwstr>0x01010086D90B95B22DD945BDFF45EB84A5E21C</vt:lpwstr>
  </property>
</Properties>
</file>