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66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9513" autoAdjust="0"/>
  </p:normalViewPr>
  <p:slideViewPr>
    <p:cSldViewPr>
      <p:cViewPr>
        <p:scale>
          <a:sx n="80" d="100"/>
          <a:sy n="80" d="100"/>
        </p:scale>
        <p:origin x="-139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BB1E42-B785-4D15-BB45-506C00DA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0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95227-D3E5-43BA-8293-5AF34FC0F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D77B-5D10-4BCA-9C37-3B650480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4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7B75B-4321-4E79-8A86-B703B4D2C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31FF-82B4-431C-86FA-D51CA433F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4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1593-6AB9-472A-A7BB-189895346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9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9829A-3DD4-4CFE-A3D9-E408971DC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3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C05F4-6A8E-4B95-9AE7-492B6D16E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3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3032-FD20-4DA6-9BE5-8DEA0401B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C5CA9-AEE9-468C-B881-20590D90E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3E12-1C5F-4785-9216-3539F33BE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AD3D-6679-4178-9A07-26BFCE11B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11E033-7690-4788-B9FC-DBF75C4B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 eaLnBrk="1" hangingPunct="1"/>
            <a:r>
              <a:rPr lang="tr-TR" smtClean="0"/>
              <a:t>HIST 191</a:t>
            </a:r>
            <a:br>
              <a:rPr lang="tr-TR" smtClean="0"/>
            </a:br>
            <a:r>
              <a:rPr lang="tr-TR" sz="2400" smtClean="0"/>
              <a:t>Selçuk Akşin Somel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2057400"/>
          </a:xfrm>
        </p:spPr>
        <p:txBody>
          <a:bodyPr/>
          <a:lstStyle/>
          <a:p>
            <a:pPr eaLnBrk="1" hangingPunct="1"/>
            <a:r>
              <a:rPr lang="tr-TR" dirty="0" smtClean="0"/>
              <a:t>İnsanlığın Ortaya Çıkışından Sanayi Devrimine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Avcılık-Toplayıcılık: İnuitler</a:t>
            </a:r>
            <a:endParaRPr lang="en-US" smtClean="0"/>
          </a:p>
        </p:txBody>
      </p:sp>
      <p:pic>
        <p:nvPicPr>
          <p:cNvPr id="11267" name="Content Placeholder 3" descr="Acı Toplayıcılar-İnuit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643063"/>
            <a:ext cx="5786437" cy="4857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Neolitik Devrim 1</a:t>
            </a:r>
            <a:endParaRPr lang="en-US" smtClean="0"/>
          </a:p>
        </p:txBody>
      </p:sp>
      <p:pic>
        <p:nvPicPr>
          <p:cNvPr id="12291" name="Content Placeholder 3" descr="Neolitik Devrim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5938" y="1714500"/>
            <a:ext cx="5572125" cy="47863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Neolitik Devrim 2</a:t>
            </a:r>
            <a:endParaRPr lang="en-US" smtClean="0"/>
          </a:p>
        </p:txBody>
      </p:sp>
      <p:pic>
        <p:nvPicPr>
          <p:cNvPr id="13315" name="Content Placeholder 3" descr="Neolitik Devrim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981200"/>
            <a:ext cx="6500813" cy="46624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Neolitik Devrim 3</a:t>
            </a:r>
            <a:endParaRPr lang="en-US" smtClean="0"/>
          </a:p>
        </p:txBody>
      </p:sp>
      <p:pic>
        <p:nvPicPr>
          <p:cNvPr id="14339" name="Content Placeholder 3" descr="Neolitik Devrim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571625"/>
            <a:ext cx="6786562" cy="478631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Neolitik Devrim 4</a:t>
            </a:r>
            <a:endParaRPr lang="en-US" smtClean="0"/>
          </a:p>
        </p:txBody>
      </p:sp>
      <p:pic>
        <p:nvPicPr>
          <p:cNvPr id="15363" name="Content Placeholder 3" descr="Neolitik Devrim-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571625"/>
            <a:ext cx="6643687" cy="47148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Uygarlık: Sümerler 1</a:t>
            </a:r>
            <a:endParaRPr lang="en-US" smtClean="0"/>
          </a:p>
        </p:txBody>
      </p:sp>
      <p:pic>
        <p:nvPicPr>
          <p:cNvPr id="16387" name="Content Placeholder 3" descr="Sümerler-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000250"/>
            <a:ext cx="6215063" cy="44291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Uygarlık: Sümerler 2</a:t>
            </a:r>
            <a:endParaRPr lang="en-US" smtClean="0"/>
          </a:p>
        </p:txBody>
      </p:sp>
      <p:pic>
        <p:nvPicPr>
          <p:cNvPr id="17411" name="Content Placeholder 3" descr="Sümer Heykeller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1714500"/>
            <a:ext cx="4000500" cy="47863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Uygarlık: Sümerler 3</a:t>
            </a:r>
            <a:endParaRPr lang="en-US" smtClean="0"/>
          </a:p>
        </p:txBody>
      </p:sp>
      <p:pic>
        <p:nvPicPr>
          <p:cNvPr id="18435" name="Content Placeholder 3" descr="Sümer Çivi Yazısı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714500"/>
            <a:ext cx="5072063" cy="464343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Uygarlık: Eski Mısır 1</a:t>
            </a:r>
            <a:endParaRPr lang="en-US" smtClean="0"/>
          </a:p>
        </p:txBody>
      </p:sp>
      <p:pic>
        <p:nvPicPr>
          <p:cNvPr id="19459" name="Content Placeholder 3" descr="Eski Mısır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714500"/>
            <a:ext cx="6715125" cy="47148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Uygarlık: Eski Mısır 2</a:t>
            </a:r>
            <a:endParaRPr lang="en-US" smtClean="0"/>
          </a:p>
        </p:txBody>
      </p:sp>
      <p:pic>
        <p:nvPicPr>
          <p:cNvPr id="20483" name="Content Placeholder 3" descr="Eski Mısı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14500"/>
            <a:ext cx="7072313" cy="46434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İnsansılar-Australopithecus-1</a:t>
            </a:r>
            <a:endParaRPr lang="en-US" smtClean="0"/>
          </a:p>
        </p:txBody>
      </p:sp>
      <p:pic>
        <p:nvPicPr>
          <p:cNvPr id="3075" name="Content Placeholder 3" descr="Australopithecus_afarens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81200"/>
            <a:ext cx="5486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Tarımsal toplumlar-1</a:t>
            </a:r>
            <a:endParaRPr lang="en-US" smtClean="0"/>
          </a:p>
        </p:txBody>
      </p:sp>
      <p:pic>
        <p:nvPicPr>
          <p:cNvPr id="21507" name="Content Placeholder 3" descr="Feodal toplum ve tarım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714500"/>
            <a:ext cx="6357938" cy="47148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Tarımsal toplumlar-2</a:t>
            </a:r>
            <a:endParaRPr lang="en-US" smtClean="0"/>
          </a:p>
        </p:txBody>
      </p:sp>
      <p:pic>
        <p:nvPicPr>
          <p:cNvPr id="22531" name="Content Placeholder 3" descr="Feodal toplum ve tarım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1857375"/>
            <a:ext cx="6429375" cy="44291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Tarımsal toplumlar-3</a:t>
            </a:r>
            <a:endParaRPr lang="en-US" smtClean="0"/>
          </a:p>
        </p:txBody>
      </p:sp>
      <p:pic>
        <p:nvPicPr>
          <p:cNvPr id="23555" name="Content Placeholder 3" descr="Feodal toplum ve tarım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714500"/>
            <a:ext cx="5143500" cy="49291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Tarımsal toplumlar-4</a:t>
            </a:r>
            <a:endParaRPr lang="en-US" smtClean="0"/>
          </a:p>
        </p:txBody>
      </p:sp>
      <p:pic>
        <p:nvPicPr>
          <p:cNvPr id="24579" name="Content Placeholder 3" descr="Feodal tarımsal kasab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714500"/>
            <a:ext cx="7000875" cy="47148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Sanayi devrimi-1</a:t>
            </a:r>
            <a:endParaRPr lang="en-US" smtClean="0"/>
          </a:p>
        </p:txBody>
      </p:sp>
      <p:pic>
        <p:nvPicPr>
          <p:cNvPr id="25603" name="Content Placeholder 3" descr="Sanayi Devrimi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571625"/>
            <a:ext cx="6357937" cy="50720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Sanayi devrimi-2</a:t>
            </a:r>
            <a:endParaRPr lang="en-US" smtClean="0"/>
          </a:p>
        </p:txBody>
      </p:sp>
      <p:pic>
        <p:nvPicPr>
          <p:cNvPr id="26627" name="Content Placeholder 3" descr="Sanayi Devrimi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785938"/>
            <a:ext cx="7143750" cy="450056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Sanayi devrimi-3</a:t>
            </a:r>
            <a:endParaRPr lang="en-US" smtClean="0"/>
          </a:p>
        </p:txBody>
      </p:sp>
      <p:pic>
        <p:nvPicPr>
          <p:cNvPr id="27651" name="Content Placeholder 3" descr="Sanayi Devrimi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643063"/>
            <a:ext cx="7215188" cy="47148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Sanayi devrimi-4</a:t>
            </a:r>
            <a:endParaRPr lang="en-US" smtClean="0"/>
          </a:p>
        </p:txBody>
      </p:sp>
      <p:pic>
        <p:nvPicPr>
          <p:cNvPr id="28675" name="Content Placeholder 3" descr="Sanayi Devrimi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857375"/>
            <a:ext cx="6715125" cy="46434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smtClean="0"/>
              <a:t>Max Weber (1864-1920)</a:t>
            </a:r>
          </a:p>
        </p:txBody>
      </p:sp>
      <p:pic>
        <p:nvPicPr>
          <p:cNvPr id="29699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844675"/>
            <a:ext cx="4103687" cy="46085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Protestanlık: Martin Luther</a:t>
            </a:r>
            <a:endParaRPr lang="en-US" smtClean="0"/>
          </a:p>
        </p:txBody>
      </p:sp>
      <p:pic>
        <p:nvPicPr>
          <p:cNvPr id="30723" name="Content Placeholder 3" descr="Martin Luther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0313" y="2000250"/>
            <a:ext cx="4143375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İnsansılar-Australopithecus 2</a:t>
            </a:r>
            <a:endParaRPr lang="en-US" smtClean="0"/>
          </a:p>
        </p:txBody>
      </p:sp>
      <p:pic>
        <p:nvPicPr>
          <p:cNvPr id="4099" name="Content Placeholder 3" descr="İnsanımsıl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857375"/>
            <a:ext cx="6357938" cy="421481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Protestanlık: Jean Calvin</a:t>
            </a:r>
            <a:endParaRPr lang="en-US" smtClean="0"/>
          </a:p>
        </p:txBody>
      </p:sp>
      <p:pic>
        <p:nvPicPr>
          <p:cNvPr id="31747" name="Content Placeholder 3" descr="Jean Calvi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857375"/>
            <a:ext cx="4357688" cy="46434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Protestan çalışma etiği 1</a:t>
            </a:r>
            <a:endParaRPr lang="en-US" smtClean="0"/>
          </a:p>
        </p:txBody>
      </p:sp>
      <p:pic>
        <p:nvPicPr>
          <p:cNvPr id="32771" name="Content Placeholder 3" descr="Protestan çalışma ahlakı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143125"/>
            <a:ext cx="6143625" cy="43576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Protestan çalışma etiği 2</a:t>
            </a:r>
            <a:endParaRPr lang="en-US" smtClean="0"/>
          </a:p>
        </p:txBody>
      </p:sp>
      <p:pic>
        <p:nvPicPr>
          <p:cNvPr id="33795" name="Content Placeholder 3" descr="Protestan çalışma ahlakı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563" y="1857375"/>
            <a:ext cx="4929187" cy="478631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Galileo Galilei</a:t>
            </a:r>
            <a:endParaRPr lang="en-US" smtClean="0"/>
          </a:p>
        </p:txBody>
      </p:sp>
      <p:pic>
        <p:nvPicPr>
          <p:cNvPr id="34819" name="Content Placeholder 3" descr="Bilimsel Devrim-Galileo Galile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286000"/>
            <a:ext cx="5143500" cy="4357688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Johannes Kepler</a:t>
            </a:r>
            <a:endParaRPr lang="en-US" smtClean="0"/>
          </a:p>
        </p:txBody>
      </p:sp>
      <p:pic>
        <p:nvPicPr>
          <p:cNvPr id="35843" name="Content Placeholder 3" descr="Bilimsel Devrim-Johannes Kep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2071688"/>
            <a:ext cx="4643437" cy="478631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Isaac Newton</a:t>
            </a:r>
            <a:endParaRPr lang="en-US" smtClean="0"/>
          </a:p>
        </p:txBody>
      </p:sp>
      <p:pic>
        <p:nvPicPr>
          <p:cNvPr id="36867" name="Content Placeholder 3" descr="Bilimsel Devrim-IsaacNewton-16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643063"/>
            <a:ext cx="5072063" cy="50006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Rene Descartes</a:t>
            </a:r>
            <a:endParaRPr lang="en-US" smtClean="0"/>
          </a:p>
        </p:txBody>
      </p:sp>
      <p:pic>
        <p:nvPicPr>
          <p:cNvPr id="37891" name="Content Placeholder 3" descr="Bilimsel Devrim-René_Descar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928813"/>
            <a:ext cx="5000625" cy="46434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John Locke</a:t>
            </a:r>
            <a:endParaRPr lang="en-US" smtClean="0"/>
          </a:p>
        </p:txBody>
      </p:sp>
      <p:pic>
        <p:nvPicPr>
          <p:cNvPr id="38915" name="Content Placeholder 3" descr="Bilimsel Devrim-John Lock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2000250"/>
            <a:ext cx="5286375" cy="45720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Bilimsel devrimler: Voltaire</a:t>
            </a:r>
            <a:endParaRPr lang="en-US" smtClean="0"/>
          </a:p>
        </p:txBody>
      </p:sp>
      <p:pic>
        <p:nvPicPr>
          <p:cNvPr id="39939" name="Content Placeholder 3" descr="Bilimsel Devrim-Voltai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571625"/>
            <a:ext cx="4572000" cy="4929188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Atlantik ekonomisi 1</a:t>
            </a:r>
            <a:endParaRPr lang="en-US" smtClean="0"/>
          </a:p>
        </p:txBody>
      </p:sp>
      <p:pic>
        <p:nvPicPr>
          <p:cNvPr id="40963" name="Content Placeholder 3" descr="Atlantik Ekonomisi-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785938"/>
            <a:ext cx="6643688" cy="4714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Homo Habilis-1</a:t>
            </a:r>
            <a:endParaRPr lang="en-US" smtClean="0"/>
          </a:p>
        </p:txBody>
      </p:sp>
      <p:pic>
        <p:nvPicPr>
          <p:cNvPr id="5123" name="Content Placeholder 3" descr="Homo Habil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857375"/>
            <a:ext cx="4857750" cy="4429125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Atlantik ekonomisi 2</a:t>
            </a:r>
            <a:endParaRPr lang="en-US" smtClean="0"/>
          </a:p>
        </p:txBody>
      </p:sp>
      <p:pic>
        <p:nvPicPr>
          <p:cNvPr id="41987" name="Content Placeholder 3" descr="Atlantik Ekonomisi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571625"/>
            <a:ext cx="6357938" cy="52863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Homo Habilis-2</a:t>
            </a:r>
            <a:endParaRPr lang="en-US" smtClean="0"/>
          </a:p>
        </p:txBody>
      </p:sp>
      <p:pic>
        <p:nvPicPr>
          <p:cNvPr id="6147" name="Content Placeholder 3" descr="homo_habilis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714500"/>
            <a:ext cx="4786312" cy="47148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Homo Neanderthalensis-1</a:t>
            </a:r>
            <a:endParaRPr lang="en-US" smtClean="0"/>
          </a:p>
        </p:txBody>
      </p:sp>
      <p:pic>
        <p:nvPicPr>
          <p:cNvPr id="7171" name="Content Placeholder 3" descr="Neanderth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2071688"/>
            <a:ext cx="5643562" cy="42862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Homo Neanderthalensis-2</a:t>
            </a:r>
            <a:endParaRPr lang="en-US" smtClean="0"/>
          </a:p>
        </p:txBody>
      </p:sp>
      <p:pic>
        <p:nvPicPr>
          <p:cNvPr id="8195" name="Content Placeholder 3" descr="Neanderthal kadını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75" y="1714500"/>
            <a:ext cx="4214813" cy="48577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Avcılık-Toplayıcılık: Buşmenler</a:t>
            </a:r>
            <a:endParaRPr lang="en-US" smtClean="0"/>
          </a:p>
        </p:txBody>
      </p:sp>
      <p:pic>
        <p:nvPicPr>
          <p:cNvPr id="9219" name="Content Placeholder 3" descr="Avcı Toplayıcılar-Buşmen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143125"/>
            <a:ext cx="5715000" cy="42862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Avcılık-Toplayıcılık: Yeni Gineliler</a:t>
            </a:r>
            <a:endParaRPr lang="en-US" smtClean="0"/>
          </a:p>
        </p:txBody>
      </p:sp>
      <p:pic>
        <p:nvPicPr>
          <p:cNvPr id="10243" name="Content Placeholder 3" descr="Avcı Toplayıcılar-Yeni Gineli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1975" y="1981200"/>
            <a:ext cx="5480050" cy="4114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134</Words>
  <Application>Microsoft Office PowerPoint</Application>
  <PresentationFormat>On-screen Show (4:3)</PresentationFormat>
  <Paragraphs>41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Times New Roman</vt:lpstr>
      <vt:lpstr>Arial</vt:lpstr>
      <vt:lpstr>Default Design</vt:lpstr>
      <vt:lpstr>HIST 191 Selçuk Akşin Somel</vt:lpstr>
      <vt:lpstr>İnsansılar-Australopithecus-1</vt:lpstr>
      <vt:lpstr>İnsansılar-Australopithecus 2</vt:lpstr>
      <vt:lpstr>Homo Habilis-1</vt:lpstr>
      <vt:lpstr>Homo Habilis-2</vt:lpstr>
      <vt:lpstr>Homo Neanderthalensis-1</vt:lpstr>
      <vt:lpstr>Homo Neanderthalensis-2</vt:lpstr>
      <vt:lpstr>Avcılık-Toplayıcılık: Buşmenler</vt:lpstr>
      <vt:lpstr>Avcılık-Toplayıcılık: Yeni Gineliler</vt:lpstr>
      <vt:lpstr>Avcılık-Toplayıcılık: İnuitler</vt:lpstr>
      <vt:lpstr>Neolitik Devrim 1</vt:lpstr>
      <vt:lpstr>Neolitik Devrim 2</vt:lpstr>
      <vt:lpstr>Neolitik Devrim 3</vt:lpstr>
      <vt:lpstr>Neolitik Devrim 4</vt:lpstr>
      <vt:lpstr>Uygarlık: Sümerler 1</vt:lpstr>
      <vt:lpstr>Uygarlık: Sümerler 2</vt:lpstr>
      <vt:lpstr>Uygarlık: Sümerler 3</vt:lpstr>
      <vt:lpstr>Uygarlık: Eski Mısır 1</vt:lpstr>
      <vt:lpstr>Uygarlık: Eski Mısır 2</vt:lpstr>
      <vt:lpstr>Tarımsal toplumlar-1</vt:lpstr>
      <vt:lpstr>Tarımsal toplumlar-2</vt:lpstr>
      <vt:lpstr>Tarımsal toplumlar-3</vt:lpstr>
      <vt:lpstr>Tarımsal toplumlar-4</vt:lpstr>
      <vt:lpstr>Sanayi devrimi-1</vt:lpstr>
      <vt:lpstr>Sanayi devrimi-2</vt:lpstr>
      <vt:lpstr>Sanayi devrimi-3</vt:lpstr>
      <vt:lpstr>Sanayi devrimi-4</vt:lpstr>
      <vt:lpstr>Max Weber (1864-1920)</vt:lpstr>
      <vt:lpstr>Protestanlık: Martin Luther</vt:lpstr>
      <vt:lpstr>Protestanlık: Jean Calvin</vt:lpstr>
      <vt:lpstr>Protestan çalışma etiği 1</vt:lpstr>
      <vt:lpstr>Protestan çalışma etiği 2</vt:lpstr>
      <vt:lpstr>Bilimsel devrimler: Galileo Galilei</vt:lpstr>
      <vt:lpstr>Bilimsel devrimler: Johannes Kepler</vt:lpstr>
      <vt:lpstr>Bilimsel devrimler: Isaac Newton</vt:lpstr>
      <vt:lpstr>Bilimsel devrimler: Rene Descartes</vt:lpstr>
      <vt:lpstr>Bilimsel devrimler: John Locke</vt:lpstr>
      <vt:lpstr>Bilimsel devrimler: Voltaire</vt:lpstr>
      <vt:lpstr>Atlantik ekonomisi 1</vt:lpstr>
      <vt:lpstr>Atlantik ekonomisi 2</vt:lpstr>
    </vt:vector>
  </TitlesOfParts>
  <Company>Sabanci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 191</dc:title>
  <dc:creator>somel</dc:creator>
  <cp:lastModifiedBy>Selcuk Aksin Somel</cp:lastModifiedBy>
  <cp:revision>73</cp:revision>
  <dcterms:created xsi:type="dcterms:W3CDTF">2004-10-18T11:00:08Z</dcterms:created>
  <dcterms:modified xsi:type="dcterms:W3CDTF">2021-09-18T17:42:02Z</dcterms:modified>
</cp:coreProperties>
</file>