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67" r:id="rId3"/>
    <p:sldId id="368" r:id="rId4"/>
    <p:sldId id="369" r:id="rId5"/>
    <p:sldId id="371" r:id="rId6"/>
    <p:sldId id="370" r:id="rId7"/>
    <p:sldId id="372" r:id="rId8"/>
    <p:sldId id="373" r:id="rId9"/>
    <p:sldId id="374" r:id="rId10"/>
    <p:sldId id="376" r:id="rId11"/>
    <p:sldId id="379" r:id="rId12"/>
    <p:sldId id="3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9513" autoAdjust="0"/>
  </p:normalViewPr>
  <p:slideViewPr>
    <p:cSldViewPr>
      <p:cViewPr>
        <p:scale>
          <a:sx n="80" d="100"/>
          <a:sy n="80" d="100"/>
        </p:scale>
        <p:origin x="-139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3D2A0E-A618-4A84-BDA7-0A403EA2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7C8E-7832-40A8-8D31-A9DE269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7A04-ACCD-4607-9CE6-24C20588A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C811-6795-4C3E-8203-E4FBB0A4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E6BA-C8D7-473E-96B6-1AF0AC026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9E26-EF92-408F-B7BF-4629D45BD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5857-AA92-4C28-9F0B-21B5A682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6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7AB0-0C0C-41D1-B792-73CA3C7C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A32E-4199-4E34-9B34-7E9766D5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D41E-0FB0-48F6-9EA2-126B8C4C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8EBA-605A-46C9-A022-BD2EF189B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4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43E7-A850-4137-9DFE-0D0B1889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2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0B5ACF-2476-4FFE-BCC2-D5888340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 eaLnBrk="1" hangingPunct="1"/>
            <a:r>
              <a:rPr lang="tr-TR" smtClean="0"/>
              <a:t>HIST 191</a:t>
            </a:r>
            <a:br>
              <a:rPr lang="tr-TR" smtClean="0"/>
            </a:br>
            <a:r>
              <a:rPr lang="tr-TR" sz="2400" smtClean="0"/>
              <a:t>Selçuk Akşin Somel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057400"/>
          </a:xfrm>
        </p:spPr>
        <p:txBody>
          <a:bodyPr/>
          <a:lstStyle/>
          <a:p>
            <a:pPr eaLnBrk="1" hangingPunct="1"/>
            <a:r>
              <a:rPr lang="tr-TR" dirty="0" smtClean="0"/>
              <a:t>Modernleşme Süreci: </a:t>
            </a:r>
            <a:r>
              <a:rPr lang="tr-TR" smtClean="0"/>
              <a:t>Liberal Güzergâhlar</a:t>
            </a:r>
            <a:endParaRPr lang="tr-TR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tr-TR" sz="3200" smtClean="0"/>
              <a:t>1860’da köleci eyaletler (kırmızı renkte)</a:t>
            </a:r>
          </a:p>
        </p:txBody>
      </p:sp>
      <p:pic>
        <p:nvPicPr>
          <p:cNvPr id="5120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196975"/>
            <a:ext cx="7416800" cy="5400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r>
              <a:rPr lang="tr-TR" sz="3600" smtClean="0"/>
              <a:t>Abraham Lincoln (1809-1865)</a:t>
            </a:r>
          </a:p>
        </p:txBody>
      </p:sp>
      <p:pic>
        <p:nvPicPr>
          <p:cNvPr id="5222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1196975"/>
            <a:ext cx="6172200" cy="52562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r>
              <a:rPr lang="tr-TR" sz="3600" smtClean="0"/>
              <a:t>ABD İç Savaşı (1861-1865)</a:t>
            </a:r>
          </a:p>
        </p:txBody>
      </p:sp>
      <p:pic>
        <p:nvPicPr>
          <p:cNvPr id="5325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6697663" cy="48244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Magna Carta (1215)</a:t>
            </a:r>
          </a:p>
        </p:txBody>
      </p:sp>
      <p:pic>
        <p:nvPicPr>
          <p:cNvPr id="4301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1981200"/>
            <a:ext cx="7413625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295400"/>
          </a:xfrm>
        </p:spPr>
        <p:txBody>
          <a:bodyPr/>
          <a:lstStyle/>
          <a:p>
            <a:r>
              <a:rPr lang="tr-TR" sz="3200" smtClean="0"/>
              <a:t>İngiltere Kralı Charles I’in Parlamento Kararıyla İdam Edilişi (1649)</a:t>
            </a:r>
          </a:p>
        </p:txBody>
      </p:sp>
      <p:pic>
        <p:nvPicPr>
          <p:cNvPr id="4403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6697663" cy="5111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tr-TR" sz="3200" smtClean="0"/>
              <a:t>1789’da États-Generaux Bireşimi</a:t>
            </a:r>
          </a:p>
        </p:txBody>
      </p:sp>
      <p:pic>
        <p:nvPicPr>
          <p:cNvPr id="4505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7559675" cy="51133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r>
              <a:rPr lang="tr-TR" sz="3200" smtClean="0"/>
              <a:t>Bastille kalesinin ele geçirilişi (1789)</a:t>
            </a:r>
          </a:p>
        </p:txBody>
      </p:sp>
      <p:pic>
        <p:nvPicPr>
          <p:cNvPr id="4608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129463" cy="51847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tr-TR" sz="3200" smtClean="0"/>
              <a:t>Fransa Kralı XVI. Louis’nin İdamı (1793)</a:t>
            </a:r>
          </a:p>
        </p:txBody>
      </p:sp>
      <p:pic>
        <p:nvPicPr>
          <p:cNvPr id="47107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488238" cy="51847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tr-TR" sz="3200" smtClean="0"/>
              <a:t>Boston Tea Party (1773)</a:t>
            </a:r>
          </a:p>
        </p:txBody>
      </p:sp>
      <p:pic>
        <p:nvPicPr>
          <p:cNvPr id="4813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632700" cy="53292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r>
              <a:rPr lang="tr-TR" sz="3600" smtClean="0"/>
              <a:t>ABD bağımsızlık ilanı (1776)</a:t>
            </a:r>
          </a:p>
        </p:txBody>
      </p:sp>
      <p:pic>
        <p:nvPicPr>
          <p:cNvPr id="49155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72337" cy="4895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tr-TR" sz="3600" smtClean="0"/>
              <a:t>Güney Eyaletlerinde Kölelik</a:t>
            </a:r>
          </a:p>
        </p:txBody>
      </p:sp>
      <p:pic>
        <p:nvPicPr>
          <p:cNvPr id="5017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8064500" cy="5543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75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Times New Roman</vt:lpstr>
      <vt:lpstr>Arial</vt:lpstr>
      <vt:lpstr>Default Design</vt:lpstr>
      <vt:lpstr>HIST 191 Selçuk Akşin Somel</vt:lpstr>
      <vt:lpstr>Magna Carta (1215)</vt:lpstr>
      <vt:lpstr>İngiltere Kralı Charles I’in Parlamento Kararıyla İdam Edilişi (1649)</vt:lpstr>
      <vt:lpstr>1789’da États-Generaux Bireşimi</vt:lpstr>
      <vt:lpstr>Bastille kalesinin ele geçirilişi (1789)</vt:lpstr>
      <vt:lpstr>Fransa Kralı XVI. Louis’nin İdamı (1793)</vt:lpstr>
      <vt:lpstr>Boston Tea Party (1773)</vt:lpstr>
      <vt:lpstr>ABD bağımsızlık ilanı (1776)</vt:lpstr>
      <vt:lpstr>Güney Eyaletlerinde Kölelik</vt:lpstr>
      <vt:lpstr>1860’da köleci eyaletler (kırmızı renkte)</vt:lpstr>
      <vt:lpstr>Abraham Lincoln (1809-1865)</vt:lpstr>
      <vt:lpstr>ABD İç Savaşı (1861-1865)</vt:lpstr>
    </vt:vector>
  </TitlesOfParts>
  <Company>Sabanci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 191</dc:title>
  <dc:creator>somel</dc:creator>
  <cp:lastModifiedBy>Selcuk Aksin Somel</cp:lastModifiedBy>
  <cp:revision>73</cp:revision>
  <dcterms:created xsi:type="dcterms:W3CDTF">2004-10-18T11:00:08Z</dcterms:created>
  <dcterms:modified xsi:type="dcterms:W3CDTF">2021-09-18T17:46:13Z</dcterms:modified>
</cp:coreProperties>
</file>